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25"/>
  </p:handoutMasterIdLst>
  <p:sldIdLst>
    <p:sldId id="256" r:id="rId2"/>
    <p:sldId id="293" r:id="rId3"/>
    <p:sldId id="294" r:id="rId4"/>
    <p:sldId id="295" r:id="rId5"/>
    <p:sldId id="269" r:id="rId6"/>
    <p:sldId id="296" r:id="rId7"/>
    <p:sldId id="260" r:id="rId8"/>
    <p:sldId id="297" r:id="rId9"/>
    <p:sldId id="279" r:id="rId10"/>
    <p:sldId id="280" r:id="rId11"/>
    <p:sldId id="298" r:id="rId12"/>
    <p:sldId id="300" r:id="rId13"/>
    <p:sldId id="284" r:id="rId14"/>
    <p:sldId id="282" r:id="rId15"/>
    <p:sldId id="302" r:id="rId16"/>
    <p:sldId id="303" r:id="rId17"/>
    <p:sldId id="305" r:id="rId18"/>
    <p:sldId id="307" r:id="rId19"/>
    <p:sldId id="306" r:id="rId20"/>
    <p:sldId id="308" r:id="rId21"/>
    <p:sldId id="309" r:id="rId22"/>
    <p:sldId id="274" r:id="rId23"/>
    <p:sldId id="301" r:id="rId24"/>
  </p:sldIdLst>
  <p:sldSz cx="9144000" cy="6858000" type="screen4x3"/>
  <p:notesSz cx="9866313" cy="6735763"/>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0D519-7755-4A33-A805-0F44ECAE9AE2}"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ACF5C59-7107-4F70-98FC-33CEE9515C01}">
      <dgm:prSet phldrT="[Text]"/>
      <dgm:spPr/>
      <dgm:t>
        <a:bodyPr/>
        <a:lstStyle/>
        <a:p>
          <a:r>
            <a:rPr lang="en-US" dirty="0" smtClean="0"/>
            <a:t>NĂNG LỰC THÍCH ỨNG VỚI CUỘC SỐNG</a:t>
          </a:r>
          <a:endParaRPr lang="en-US" dirty="0"/>
        </a:p>
      </dgm:t>
    </dgm:pt>
    <dgm:pt modelId="{9221EB0E-6448-4606-BBA1-E8DBB8AE9972}" type="parTrans" cxnId="{B0F3CA3C-C891-4831-9CF7-7CE1D897D877}">
      <dgm:prSet/>
      <dgm:spPr/>
      <dgm:t>
        <a:bodyPr/>
        <a:lstStyle/>
        <a:p>
          <a:endParaRPr lang="en-US"/>
        </a:p>
      </dgm:t>
    </dgm:pt>
    <dgm:pt modelId="{D9E4A01A-2FD6-4734-959C-F3C191267AA2}" type="sibTrans" cxnId="{B0F3CA3C-C891-4831-9CF7-7CE1D897D877}">
      <dgm:prSet/>
      <dgm:spPr/>
      <dgm:t>
        <a:bodyPr/>
        <a:lstStyle/>
        <a:p>
          <a:endParaRPr lang="en-US"/>
        </a:p>
      </dgm:t>
    </dgm:pt>
    <dgm:pt modelId="{096C86B8-E0D0-484B-948D-615AF30A1769}">
      <dgm:prSet phldrT="[Text]"/>
      <dgm:spPr/>
      <dgm:t>
        <a:bodyPr/>
        <a:lstStyle/>
        <a:p>
          <a:r>
            <a:rPr lang="en-US" dirty="0" err="1" smtClean="0"/>
            <a:t>Hiểu</a:t>
          </a:r>
          <a:r>
            <a:rPr lang="en-US" dirty="0" smtClean="0"/>
            <a:t> </a:t>
          </a:r>
          <a:r>
            <a:rPr lang="en-US" dirty="0" err="1" smtClean="0"/>
            <a:t>biết</a:t>
          </a:r>
          <a:r>
            <a:rPr lang="en-US" dirty="0" smtClean="0"/>
            <a:t> </a:t>
          </a:r>
          <a:r>
            <a:rPr lang="en-US" dirty="0" err="1" smtClean="0"/>
            <a:t>về</a:t>
          </a:r>
          <a:r>
            <a:rPr lang="en-US" dirty="0" smtClean="0"/>
            <a:t> </a:t>
          </a:r>
          <a:r>
            <a:rPr lang="en-US" dirty="0" err="1" smtClean="0"/>
            <a:t>bản</a:t>
          </a:r>
          <a:r>
            <a:rPr lang="en-US" dirty="0" smtClean="0"/>
            <a:t> </a:t>
          </a:r>
          <a:r>
            <a:rPr lang="en-US" dirty="0" err="1" smtClean="0"/>
            <a:t>thân</a:t>
          </a:r>
          <a:r>
            <a:rPr lang="en-US" dirty="0" smtClean="0"/>
            <a:t> </a:t>
          </a:r>
          <a:r>
            <a:rPr lang="en-US" dirty="0" err="1" smtClean="0"/>
            <a:t>và</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sống</a:t>
          </a:r>
          <a:endParaRPr lang="en-US" dirty="0"/>
        </a:p>
      </dgm:t>
    </dgm:pt>
    <dgm:pt modelId="{33E5BED1-A489-4B4F-B13F-9D23601FCA6D}" type="parTrans" cxnId="{3844CBE6-77DF-49B1-BA3A-CF1E7F97DE1C}">
      <dgm:prSet/>
      <dgm:spPr/>
      <dgm:t>
        <a:bodyPr/>
        <a:lstStyle/>
        <a:p>
          <a:endParaRPr lang="en-US"/>
        </a:p>
      </dgm:t>
    </dgm:pt>
    <dgm:pt modelId="{4A2B7B1F-E35B-4758-B556-2697016BCA4F}" type="sibTrans" cxnId="{3844CBE6-77DF-49B1-BA3A-CF1E7F97DE1C}">
      <dgm:prSet/>
      <dgm:spPr/>
      <dgm:t>
        <a:bodyPr/>
        <a:lstStyle/>
        <a:p>
          <a:endParaRPr lang="en-US"/>
        </a:p>
      </dgm:t>
    </dgm:pt>
    <dgm:pt modelId="{192F515E-CA99-4674-A193-52D718F8D685}">
      <dgm:prSet phldrT="[Text]"/>
      <dgm:spPr/>
      <dgm:t>
        <a:bodyPr/>
        <a:lstStyle/>
        <a:p>
          <a:r>
            <a:rPr lang="en-US" dirty="0" err="1" smtClean="0"/>
            <a:t>Kĩ</a:t>
          </a:r>
          <a:r>
            <a:rPr lang="en-US" dirty="0" smtClean="0"/>
            <a:t> </a:t>
          </a:r>
          <a:r>
            <a:rPr lang="en-US" dirty="0" err="1" smtClean="0"/>
            <a:t>năng</a:t>
          </a:r>
          <a:r>
            <a:rPr lang="en-US" dirty="0" smtClean="0"/>
            <a:t> </a:t>
          </a:r>
          <a:r>
            <a:rPr lang="en-US" dirty="0" err="1" smtClean="0"/>
            <a:t>điều</a:t>
          </a:r>
          <a:r>
            <a:rPr lang="en-US" dirty="0" smtClean="0"/>
            <a:t> </a:t>
          </a:r>
          <a:r>
            <a:rPr lang="en-US" dirty="0" err="1" smtClean="0"/>
            <a:t>chỉnh</a:t>
          </a:r>
          <a:r>
            <a:rPr lang="en-US" dirty="0" smtClean="0"/>
            <a:t> </a:t>
          </a:r>
          <a:r>
            <a:rPr lang="en-US" dirty="0" err="1" smtClean="0"/>
            <a:t>bản</a:t>
          </a:r>
          <a:r>
            <a:rPr lang="en-US" dirty="0" smtClean="0"/>
            <a:t> </a:t>
          </a:r>
          <a:r>
            <a:rPr lang="en-US" dirty="0" err="1" smtClean="0"/>
            <a:t>thân</a:t>
          </a:r>
          <a:r>
            <a:rPr lang="en-US" dirty="0" smtClean="0"/>
            <a:t> </a:t>
          </a:r>
          <a:r>
            <a:rPr lang="en-US" dirty="0" err="1" smtClean="0"/>
            <a:t>và</a:t>
          </a:r>
          <a:r>
            <a:rPr lang="en-US" dirty="0" smtClean="0"/>
            <a:t> </a:t>
          </a:r>
          <a:r>
            <a:rPr lang="en-US" dirty="0" err="1" smtClean="0"/>
            <a:t>đáp</a:t>
          </a:r>
          <a:r>
            <a:rPr lang="en-US" dirty="0" smtClean="0"/>
            <a:t> </a:t>
          </a:r>
          <a:r>
            <a:rPr lang="en-US" dirty="0" err="1" smtClean="0"/>
            <a:t>ứng</a:t>
          </a:r>
          <a:r>
            <a:rPr lang="en-US" dirty="0" smtClean="0"/>
            <a:t> </a:t>
          </a:r>
          <a:r>
            <a:rPr lang="en-US" dirty="0" err="1" smtClean="0"/>
            <a:t>với</a:t>
          </a:r>
          <a:r>
            <a:rPr lang="en-US" dirty="0" smtClean="0"/>
            <a:t> </a:t>
          </a:r>
          <a:r>
            <a:rPr lang="en-US" dirty="0" err="1" smtClean="0"/>
            <a:t>sự</a:t>
          </a:r>
          <a:r>
            <a:rPr lang="en-US" dirty="0" smtClean="0"/>
            <a:t> </a:t>
          </a:r>
          <a:r>
            <a:rPr lang="en-US" dirty="0" err="1" smtClean="0"/>
            <a:t>thay</a:t>
          </a:r>
          <a:r>
            <a:rPr lang="en-US" dirty="0" smtClean="0"/>
            <a:t> </a:t>
          </a:r>
          <a:r>
            <a:rPr lang="en-US" dirty="0" err="1" smtClean="0"/>
            <a:t>đổi</a:t>
          </a:r>
          <a:endParaRPr lang="en-US" dirty="0"/>
        </a:p>
      </dgm:t>
    </dgm:pt>
    <dgm:pt modelId="{A0DD7330-AF85-406E-A8E8-716ACE2098A1}" type="parTrans" cxnId="{514060E6-8851-4009-B572-6D0BB858D74E}">
      <dgm:prSet/>
      <dgm:spPr/>
      <dgm:t>
        <a:bodyPr/>
        <a:lstStyle/>
        <a:p>
          <a:endParaRPr lang="en-US"/>
        </a:p>
      </dgm:t>
    </dgm:pt>
    <dgm:pt modelId="{5037A650-D646-4444-8B02-4F50BB74CBBE}" type="sibTrans" cxnId="{514060E6-8851-4009-B572-6D0BB858D74E}">
      <dgm:prSet/>
      <dgm:spPr/>
      <dgm:t>
        <a:bodyPr/>
        <a:lstStyle/>
        <a:p>
          <a:endParaRPr lang="en-US"/>
        </a:p>
      </dgm:t>
    </dgm:pt>
    <dgm:pt modelId="{0654173B-B94A-4718-856B-04771C1D4D69}">
      <dgm:prSet phldrT="[Text]"/>
      <dgm:spPr/>
      <dgm:t>
        <a:bodyPr/>
        <a:lstStyle/>
        <a:p>
          <a:r>
            <a:rPr lang="en-US" dirty="0" smtClean="0"/>
            <a:t>NĂNG LỰC THIẾT KẾ VÀ TỔ CHỨC HOẠT ĐỘNG</a:t>
          </a:r>
          <a:endParaRPr lang="en-US" dirty="0"/>
        </a:p>
      </dgm:t>
    </dgm:pt>
    <dgm:pt modelId="{692C427E-2800-4D77-B078-AFA31AC8F314}" type="parTrans" cxnId="{184EB560-D2D9-4D6D-A2F3-D8E87424EAED}">
      <dgm:prSet/>
      <dgm:spPr/>
      <dgm:t>
        <a:bodyPr/>
        <a:lstStyle/>
        <a:p>
          <a:endParaRPr lang="en-US"/>
        </a:p>
      </dgm:t>
    </dgm:pt>
    <dgm:pt modelId="{43757EA0-D51D-4EAD-BC86-DA29D22C2736}" type="sibTrans" cxnId="{184EB560-D2D9-4D6D-A2F3-D8E87424EAED}">
      <dgm:prSet/>
      <dgm:spPr/>
      <dgm:t>
        <a:bodyPr/>
        <a:lstStyle/>
        <a:p>
          <a:endParaRPr lang="en-US"/>
        </a:p>
      </dgm:t>
    </dgm:pt>
    <dgm:pt modelId="{06E0779E-E501-4DDF-BC1C-78DF2FF90CA9}">
      <dgm:prSet phldrT="[Text]"/>
      <dgm:spPr/>
      <dgm:t>
        <a:bodyPr/>
        <a:lstStyle/>
        <a:p>
          <a:r>
            <a:rPr lang="en-US" dirty="0" err="1" smtClean="0"/>
            <a:t>Kĩ</a:t>
          </a:r>
          <a:r>
            <a:rPr lang="en-US" dirty="0" smtClean="0"/>
            <a:t> </a:t>
          </a:r>
          <a:r>
            <a:rPr lang="en-US" dirty="0" err="1" smtClean="0"/>
            <a:t>năng</a:t>
          </a:r>
          <a:r>
            <a:rPr lang="en-US" dirty="0" smtClean="0"/>
            <a:t> </a:t>
          </a:r>
          <a:r>
            <a:rPr lang="en-US" dirty="0" err="1" smtClean="0"/>
            <a:t>lập</a:t>
          </a:r>
          <a:r>
            <a:rPr lang="en-US" dirty="0" smtClean="0"/>
            <a:t> </a:t>
          </a:r>
          <a:r>
            <a:rPr lang="en-US" dirty="0" err="1" smtClean="0"/>
            <a:t>kế</a:t>
          </a:r>
          <a:r>
            <a:rPr lang="en-US" dirty="0" smtClean="0"/>
            <a:t> </a:t>
          </a:r>
          <a:r>
            <a:rPr lang="en-US" dirty="0" err="1" smtClean="0"/>
            <a:t>hoạch</a:t>
          </a:r>
          <a:endParaRPr lang="en-US" dirty="0"/>
        </a:p>
      </dgm:t>
    </dgm:pt>
    <dgm:pt modelId="{133B86D9-8D84-4664-8D73-D53471D306BD}" type="parTrans" cxnId="{8FA15C55-F681-4821-A9B5-2C7EE897869F}">
      <dgm:prSet/>
      <dgm:spPr/>
      <dgm:t>
        <a:bodyPr/>
        <a:lstStyle/>
        <a:p>
          <a:endParaRPr lang="en-US"/>
        </a:p>
      </dgm:t>
    </dgm:pt>
    <dgm:pt modelId="{0691685B-53B1-48C5-A8D4-B98CAED729BB}" type="sibTrans" cxnId="{8FA15C55-F681-4821-A9B5-2C7EE897869F}">
      <dgm:prSet/>
      <dgm:spPr/>
      <dgm:t>
        <a:bodyPr/>
        <a:lstStyle/>
        <a:p>
          <a:endParaRPr lang="en-US"/>
        </a:p>
      </dgm:t>
    </dgm:pt>
    <dgm:pt modelId="{E2D3F27A-4C05-41A6-B922-8C105EE22CA4}">
      <dgm:prSet phldrT="[Text]"/>
      <dgm:spPr/>
      <dgm:t>
        <a:bodyPr/>
        <a:lstStyle/>
        <a:p>
          <a:r>
            <a:rPr lang="en-US" dirty="0" err="1" smtClean="0"/>
            <a:t>Kĩ</a:t>
          </a:r>
          <a:r>
            <a:rPr lang="en-US" dirty="0" smtClean="0"/>
            <a:t> </a:t>
          </a:r>
          <a:r>
            <a:rPr lang="en-US" dirty="0" err="1" smtClean="0"/>
            <a:t>năng</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kế</a:t>
          </a:r>
          <a:r>
            <a:rPr lang="en-US" dirty="0" smtClean="0"/>
            <a:t> </a:t>
          </a:r>
          <a:r>
            <a:rPr lang="en-US" dirty="0" err="1" smtClean="0"/>
            <a:t>hoạch</a:t>
          </a:r>
          <a:r>
            <a:rPr lang="en-US" dirty="0" smtClean="0"/>
            <a:t> </a:t>
          </a:r>
          <a:r>
            <a:rPr lang="en-US" dirty="0" err="1" smtClean="0"/>
            <a:t>và</a:t>
          </a:r>
          <a:r>
            <a:rPr lang="en-US" dirty="0" smtClean="0"/>
            <a:t> </a:t>
          </a:r>
          <a:r>
            <a:rPr lang="en-US" dirty="0" err="1" smtClean="0"/>
            <a:t>điều</a:t>
          </a:r>
          <a:r>
            <a:rPr lang="en-US" dirty="0" smtClean="0"/>
            <a:t> </a:t>
          </a:r>
          <a:r>
            <a:rPr lang="en-US" dirty="0" err="1" smtClean="0"/>
            <a:t>chỉnh</a:t>
          </a:r>
          <a:r>
            <a:rPr lang="en-US" dirty="0" smtClean="0"/>
            <a:t> </a:t>
          </a:r>
          <a:r>
            <a:rPr lang="en-US" dirty="0" err="1" smtClean="0"/>
            <a:t>hoạt</a:t>
          </a:r>
          <a:r>
            <a:rPr lang="en-US" dirty="0" smtClean="0"/>
            <a:t> </a:t>
          </a:r>
          <a:r>
            <a:rPr lang="en-US" dirty="0" err="1" smtClean="0"/>
            <a:t>động</a:t>
          </a:r>
          <a:endParaRPr lang="en-US" dirty="0"/>
        </a:p>
      </dgm:t>
    </dgm:pt>
    <dgm:pt modelId="{6E7E8283-6B37-4A2A-9738-68F725320F2A}" type="parTrans" cxnId="{AFD622A0-DA35-4CDC-B3F6-1B73CD397048}">
      <dgm:prSet/>
      <dgm:spPr/>
      <dgm:t>
        <a:bodyPr/>
        <a:lstStyle/>
        <a:p>
          <a:endParaRPr lang="en-US"/>
        </a:p>
      </dgm:t>
    </dgm:pt>
    <dgm:pt modelId="{68CE0416-1D73-4044-A683-8C8E2326D602}" type="sibTrans" cxnId="{AFD622A0-DA35-4CDC-B3F6-1B73CD397048}">
      <dgm:prSet/>
      <dgm:spPr/>
      <dgm:t>
        <a:bodyPr/>
        <a:lstStyle/>
        <a:p>
          <a:endParaRPr lang="en-US"/>
        </a:p>
      </dgm:t>
    </dgm:pt>
    <dgm:pt modelId="{76C1A391-71AD-44A6-8C29-26FFEB65822C}">
      <dgm:prSet phldrT="[Text]"/>
      <dgm:spPr/>
      <dgm:t>
        <a:bodyPr/>
        <a:lstStyle/>
        <a:p>
          <a:r>
            <a:rPr lang="en-US" dirty="0" smtClean="0"/>
            <a:t>NĂNG LỰC ĐỊNH HƯỚNG NGHỀ NGHIỆP</a:t>
          </a:r>
          <a:endParaRPr lang="en-US" dirty="0"/>
        </a:p>
      </dgm:t>
    </dgm:pt>
    <dgm:pt modelId="{933AD373-6E71-4974-9237-412A7B3B5E56}" type="parTrans" cxnId="{227C18D3-4B96-4972-AACA-7446A33CEE99}">
      <dgm:prSet/>
      <dgm:spPr/>
      <dgm:t>
        <a:bodyPr/>
        <a:lstStyle/>
        <a:p>
          <a:endParaRPr lang="en-US"/>
        </a:p>
      </dgm:t>
    </dgm:pt>
    <dgm:pt modelId="{090011FD-9E34-4EC8-A558-069924AD19CC}" type="sibTrans" cxnId="{227C18D3-4B96-4972-AACA-7446A33CEE99}">
      <dgm:prSet/>
      <dgm:spPr/>
      <dgm:t>
        <a:bodyPr/>
        <a:lstStyle/>
        <a:p>
          <a:endParaRPr lang="en-US"/>
        </a:p>
      </dgm:t>
    </dgm:pt>
    <dgm:pt modelId="{8FE73FDE-3E95-4775-BF31-414B6D5A6BD1}">
      <dgm:prSet phldrT="[Text]"/>
      <dgm:spPr/>
      <dgm:t>
        <a:bodyPr/>
        <a:lstStyle/>
        <a:p>
          <a:r>
            <a:rPr lang="en-US" dirty="0" err="1" smtClean="0"/>
            <a:t>Hiểu</a:t>
          </a:r>
          <a:r>
            <a:rPr lang="en-US" dirty="0" smtClean="0"/>
            <a:t> </a:t>
          </a:r>
          <a:r>
            <a:rPr lang="en-US" dirty="0" err="1" smtClean="0"/>
            <a:t>biết</a:t>
          </a:r>
          <a:r>
            <a:rPr lang="en-US" dirty="0" smtClean="0"/>
            <a:t> </a:t>
          </a:r>
          <a:r>
            <a:rPr lang="en-US" dirty="0" err="1" smtClean="0"/>
            <a:t>về</a:t>
          </a:r>
          <a:r>
            <a:rPr lang="en-US" dirty="0" smtClean="0"/>
            <a:t> </a:t>
          </a:r>
        </a:p>
        <a:p>
          <a:r>
            <a:rPr lang="en-US" dirty="0" err="1" smtClean="0"/>
            <a:t>nghề</a:t>
          </a:r>
          <a:r>
            <a:rPr lang="en-US" dirty="0" smtClean="0"/>
            <a:t> </a:t>
          </a:r>
          <a:r>
            <a:rPr lang="en-US" dirty="0" err="1" smtClean="0"/>
            <a:t>nghiệp</a:t>
          </a:r>
          <a:endParaRPr lang="en-US" dirty="0"/>
        </a:p>
      </dgm:t>
    </dgm:pt>
    <dgm:pt modelId="{6AF6CD08-B2F5-48D1-A245-11C16295BD0C}" type="parTrans" cxnId="{0BC569B3-023B-4640-B993-1BC1758075A5}">
      <dgm:prSet/>
      <dgm:spPr/>
      <dgm:t>
        <a:bodyPr/>
        <a:lstStyle/>
        <a:p>
          <a:endParaRPr lang="en-US"/>
        </a:p>
      </dgm:t>
    </dgm:pt>
    <dgm:pt modelId="{3AFE6CBB-DDE9-40D8-8962-FA4A8DEC9BB5}" type="sibTrans" cxnId="{0BC569B3-023B-4640-B993-1BC1758075A5}">
      <dgm:prSet/>
      <dgm:spPr/>
      <dgm:t>
        <a:bodyPr/>
        <a:lstStyle/>
        <a:p>
          <a:endParaRPr lang="en-US"/>
        </a:p>
      </dgm:t>
    </dgm:pt>
    <dgm:pt modelId="{A712DBB8-DA16-4EBA-9573-47AECBA3D4C3}">
      <dgm:prSet phldrT="[Text]"/>
      <dgm:spPr/>
      <dgm:t>
        <a:bodyPr/>
        <a:lstStyle/>
        <a:p>
          <a:pPr>
            <a:spcAft>
              <a:spcPts val="0"/>
            </a:spcAft>
          </a:pPr>
          <a:r>
            <a:rPr lang="en-US" dirty="0" err="1" smtClean="0"/>
            <a:t>Hiểu</a:t>
          </a:r>
          <a:r>
            <a:rPr lang="en-US" dirty="0" smtClean="0"/>
            <a:t> </a:t>
          </a:r>
          <a:r>
            <a:rPr lang="en-US" dirty="0" err="1" smtClean="0"/>
            <a:t>biết</a:t>
          </a:r>
          <a:r>
            <a:rPr lang="en-US" dirty="0" smtClean="0"/>
            <a:t> </a:t>
          </a:r>
          <a:r>
            <a:rPr lang="en-US" dirty="0" err="1" smtClean="0"/>
            <a:t>và</a:t>
          </a:r>
          <a:r>
            <a:rPr lang="en-US" dirty="0" smtClean="0"/>
            <a:t> </a:t>
          </a:r>
          <a:r>
            <a:rPr lang="en-US" dirty="0" err="1" smtClean="0"/>
            <a:t>rèn</a:t>
          </a:r>
          <a:r>
            <a:rPr lang="en-US" dirty="0" smtClean="0"/>
            <a:t> </a:t>
          </a:r>
          <a:r>
            <a:rPr lang="en-US" dirty="0" err="1" smtClean="0"/>
            <a:t>luyện</a:t>
          </a:r>
          <a:r>
            <a:rPr lang="en-US" dirty="0" smtClean="0"/>
            <a:t> </a:t>
          </a:r>
          <a:r>
            <a:rPr lang="en-US" dirty="0" err="1" smtClean="0"/>
            <a:t>phẩm</a:t>
          </a:r>
          <a:r>
            <a:rPr lang="en-US" dirty="0" smtClean="0"/>
            <a:t> </a:t>
          </a:r>
          <a:r>
            <a:rPr lang="en-US" dirty="0" err="1" smtClean="0"/>
            <a:t>chất</a:t>
          </a:r>
          <a:r>
            <a:rPr lang="en-US" dirty="0" smtClean="0"/>
            <a:t>, </a:t>
          </a:r>
          <a:r>
            <a:rPr lang="en-US" dirty="0" err="1" smtClean="0"/>
            <a:t>năng</a:t>
          </a:r>
          <a:r>
            <a:rPr lang="en-US" dirty="0" smtClean="0"/>
            <a:t> </a:t>
          </a:r>
          <a:r>
            <a:rPr lang="en-US" dirty="0" err="1" smtClean="0"/>
            <a:t>lực</a:t>
          </a:r>
          <a:r>
            <a:rPr lang="en-US" dirty="0" smtClean="0"/>
            <a:t> </a:t>
          </a:r>
          <a:r>
            <a:rPr lang="en-US" dirty="0" err="1" smtClean="0"/>
            <a:t>liên</a:t>
          </a:r>
          <a:r>
            <a:rPr lang="en-US" dirty="0" smtClean="0"/>
            <a:t> </a:t>
          </a:r>
          <a:r>
            <a:rPr lang="en-US" dirty="0" err="1" smtClean="0"/>
            <a:t>quan</a:t>
          </a:r>
          <a:r>
            <a:rPr lang="en-US" dirty="0" smtClean="0"/>
            <a:t> </a:t>
          </a:r>
          <a:r>
            <a:rPr lang="en-US" dirty="0" err="1" smtClean="0"/>
            <a:t>đến</a:t>
          </a:r>
          <a:r>
            <a:rPr lang="en-US" dirty="0" smtClean="0"/>
            <a:t> </a:t>
          </a:r>
        </a:p>
        <a:p>
          <a:pPr>
            <a:spcAft>
              <a:spcPts val="0"/>
            </a:spcAft>
          </a:pPr>
          <a:r>
            <a:rPr lang="en-US" dirty="0" err="1" smtClean="0"/>
            <a:t>nghề</a:t>
          </a:r>
          <a:r>
            <a:rPr lang="en-US" dirty="0" smtClean="0"/>
            <a:t> </a:t>
          </a:r>
          <a:r>
            <a:rPr lang="en-US" dirty="0" err="1" smtClean="0"/>
            <a:t>nghiệp</a:t>
          </a:r>
          <a:endParaRPr lang="en-US" dirty="0"/>
        </a:p>
      </dgm:t>
    </dgm:pt>
    <dgm:pt modelId="{167C659E-45DB-4DDA-87B3-B4FFB54EF733}" type="parTrans" cxnId="{95AB8379-9CBC-48F8-88F3-95A3A1FAAFF2}">
      <dgm:prSet/>
      <dgm:spPr/>
      <dgm:t>
        <a:bodyPr/>
        <a:lstStyle/>
        <a:p>
          <a:endParaRPr lang="en-US"/>
        </a:p>
      </dgm:t>
    </dgm:pt>
    <dgm:pt modelId="{B470F6E0-BBDC-4E83-B9B9-22840F6406F6}" type="sibTrans" cxnId="{95AB8379-9CBC-48F8-88F3-95A3A1FAAFF2}">
      <dgm:prSet/>
      <dgm:spPr/>
      <dgm:t>
        <a:bodyPr/>
        <a:lstStyle/>
        <a:p>
          <a:endParaRPr lang="en-US"/>
        </a:p>
      </dgm:t>
    </dgm:pt>
    <dgm:pt modelId="{46CC8632-72BC-4CB7-BFF4-DF9705A3E8CC}">
      <dgm:prSet phldrT="[Text]"/>
      <dgm:spPr/>
      <dgm:t>
        <a:bodyPr/>
        <a:lstStyle/>
        <a:p>
          <a:r>
            <a:rPr lang="en-US" dirty="0" err="1" smtClean="0"/>
            <a:t>Kĩ</a:t>
          </a:r>
          <a:r>
            <a:rPr lang="en-US" dirty="0" smtClean="0"/>
            <a:t> </a:t>
          </a:r>
          <a:r>
            <a:rPr lang="en-US" dirty="0" err="1" smtClean="0"/>
            <a:t>năng</a:t>
          </a:r>
          <a:r>
            <a:rPr lang="en-US" dirty="0" smtClean="0"/>
            <a:t> </a:t>
          </a:r>
          <a:r>
            <a:rPr lang="en-US" dirty="0" err="1" smtClean="0"/>
            <a:t>đánh</a:t>
          </a:r>
          <a:r>
            <a:rPr lang="en-US" dirty="0" smtClean="0"/>
            <a:t> </a:t>
          </a:r>
          <a:r>
            <a:rPr lang="en-US" dirty="0" err="1" smtClean="0"/>
            <a:t>giá</a:t>
          </a:r>
          <a:r>
            <a:rPr lang="en-US" dirty="0" smtClean="0"/>
            <a:t> </a:t>
          </a:r>
        </a:p>
        <a:p>
          <a:r>
            <a:rPr lang="en-US" dirty="0" err="1" smtClean="0"/>
            <a:t>hoạt</a:t>
          </a:r>
          <a:r>
            <a:rPr lang="en-US" dirty="0" smtClean="0"/>
            <a:t> </a:t>
          </a:r>
          <a:r>
            <a:rPr lang="en-US" dirty="0" err="1" smtClean="0"/>
            <a:t>động</a:t>
          </a:r>
          <a:endParaRPr lang="en-US" dirty="0"/>
        </a:p>
      </dgm:t>
    </dgm:pt>
    <dgm:pt modelId="{92B88EA3-15F8-4D90-A5D1-E4518F6A5D24}" type="parTrans" cxnId="{130BAD17-E930-4EB2-99AC-3F9536B0B32A}">
      <dgm:prSet/>
      <dgm:spPr/>
      <dgm:t>
        <a:bodyPr/>
        <a:lstStyle/>
        <a:p>
          <a:endParaRPr lang="en-US"/>
        </a:p>
      </dgm:t>
    </dgm:pt>
    <dgm:pt modelId="{B50D678E-935D-4F14-8667-4AA307D6CB20}" type="sibTrans" cxnId="{130BAD17-E930-4EB2-99AC-3F9536B0B32A}">
      <dgm:prSet/>
      <dgm:spPr/>
      <dgm:t>
        <a:bodyPr/>
        <a:lstStyle/>
        <a:p>
          <a:endParaRPr lang="en-US"/>
        </a:p>
      </dgm:t>
    </dgm:pt>
    <dgm:pt modelId="{701AF2CC-C8CE-41CF-86F5-CCBDA201CBBE}">
      <dgm:prSet phldrT="[Text]"/>
      <dgm:spPr/>
      <dgm:t>
        <a:bodyPr/>
        <a:lstStyle/>
        <a:p>
          <a:r>
            <a:rPr lang="en-US" dirty="0" err="1" smtClean="0"/>
            <a:t>Kĩ</a:t>
          </a:r>
          <a:r>
            <a:rPr lang="en-US" dirty="0" smtClean="0"/>
            <a:t> </a:t>
          </a:r>
          <a:r>
            <a:rPr lang="en-US" dirty="0" err="1" smtClean="0"/>
            <a:t>năng</a:t>
          </a:r>
          <a:r>
            <a:rPr lang="en-US" dirty="0" smtClean="0"/>
            <a:t> </a:t>
          </a:r>
          <a:r>
            <a:rPr lang="en-US" dirty="0" err="1" smtClean="0"/>
            <a:t>ra</a:t>
          </a:r>
          <a:r>
            <a:rPr lang="en-US" dirty="0" smtClean="0"/>
            <a:t> </a:t>
          </a:r>
          <a:r>
            <a:rPr lang="en-US" dirty="0" err="1" smtClean="0"/>
            <a:t>quyết</a:t>
          </a:r>
          <a:r>
            <a:rPr lang="en-US" dirty="0" smtClean="0"/>
            <a:t> </a:t>
          </a:r>
          <a:r>
            <a:rPr lang="en-US" dirty="0" err="1" smtClean="0"/>
            <a:t>định</a:t>
          </a:r>
          <a:r>
            <a:rPr lang="en-US" dirty="0" smtClean="0"/>
            <a:t> </a:t>
          </a:r>
          <a:r>
            <a:rPr lang="en-US" dirty="0" err="1" smtClean="0"/>
            <a:t>và</a:t>
          </a:r>
          <a:r>
            <a:rPr lang="en-US" dirty="0" smtClean="0"/>
            <a:t> </a:t>
          </a:r>
          <a:r>
            <a:rPr lang="en-US" dirty="0" err="1" smtClean="0"/>
            <a:t>lập</a:t>
          </a:r>
          <a:r>
            <a:rPr lang="en-US" dirty="0" smtClean="0"/>
            <a:t> </a:t>
          </a:r>
          <a:r>
            <a:rPr lang="en-US" dirty="0" err="1" smtClean="0"/>
            <a:t>kế</a:t>
          </a:r>
          <a:r>
            <a:rPr lang="en-US" dirty="0" smtClean="0"/>
            <a:t> </a:t>
          </a:r>
          <a:r>
            <a:rPr lang="en-US" dirty="0" err="1" smtClean="0"/>
            <a:t>hoạch</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theo</a:t>
          </a:r>
          <a:r>
            <a:rPr lang="en-US" dirty="0" smtClean="0"/>
            <a:t> </a:t>
          </a:r>
          <a:r>
            <a:rPr lang="en-US" dirty="0" err="1" smtClean="0"/>
            <a:t>định</a:t>
          </a:r>
          <a:r>
            <a:rPr lang="en-US" dirty="0" smtClean="0"/>
            <a:t> </a:t>
          </a:r>
          <a:r>
            <a:rPr lang="en-US" dirty="0" err="1" smtClean="0"/>
            <a:t>hướng</a:t>
          </a:r>
          <a:r>
            <a:rPr lang="en-US" dirty="0" smtClean="0"/>
            <a:t> </a:t>
          </a:r>
          <a:r>
            <a:rPr lang="en-US" dirty="0" err="1" smtClean="0"/>
            <a:t>nghề</a:t>
          </a:r>
          <a:r>
            <a:rPr lang="en-US" dirty="0" smtClean="0"/>
            <a:t> </a:t>
          </a:r>
          <a:r>
            <a:rPr lang="en-US" dirty="0" err="1" smtClean="0"/>
            <a:t>nghiệp</a:t>
          </a:r>
          <a:endParaRPr lang="en-US" dirty="0"/>
        </a:p>
      </dgm:t>
    </dgm:pt>
    <dgm:pt modelId="{3BBDC8DD-F3AE-4CDA-8A7B-04EEAB2DCB4D}" type="parTrans" cxnId="{781D9C4F-1724-4FCA-971E-FDBC5C18C11B}">
      <dgm:prSet/>
      <dgm:spPr/>
      <dgm:t>
        <a:bodyPr/>
        <a:lstStyle/>
        <a:p>
          <a:endParaRPr lang="en-US"/>
        </a:p>
      </dgm:t>
    </dgm:pt>
    <dgm:pt modelId="{D1A981D1-3F2F-422A-9FC5-A00DEDA9F37F}" type="sibTrans" cxnId="{781D9C4F-1724-4FCA-971E-FDBC5C18C11B}">
      <dgm:prSet/>
      <dgm:spPr/>
      <dgm:t>
        <a:bodyPr/>
        <a:lstStyle/>
        <a:p>
          <a:endParaRPr lang="en-US"/>
        </a:p>
      </dgm:t>
    </dgm:pt>
    <dgm:pt modelId="{5620D3D7-089A-48AF-89FB-7A1A51BFD4E4}" type="pres">
      <dgm:prSet presAssocID="{2EF0D519-7755-4A33-A805-0F44ECAE9AE2}" presName="diagram" presStyleCnt="0">
        <dgm:presLayoutVars>
          <dgm:chPref val="1"/>
          <dgm:dir/>
          <dgm:animOne val="branch"/>
          <dgm:animLvl val="lvl"/>
          <dgm:resizeHandles/>
        </dgm:presLayoutVars>
      </dgm:prSet>
      <dgm:spPr/>
      <dgm:t>
        <a:bodyPr/>
        <a:lstStyle/>
        <a:p>
          <a:endParaRPr lang="en-US"/>
        </a:p>
      </dgm:t>
    </dgm:pt>
    <dgm:pt modelId="{35CE901F-EBD3-4DB3-B9F0-6D7F01F42E3A}" type="pres">
      <dgm:prSet presAssocID="{8ACF5C59-7107-4F70-98FC-33CEE9515C01}" presName="root" presStyleCnt="0"/>
      <dgm:spPr/>
    </dgm:pt>
    <dgm:pt modelId="{A6ACEAE9-9764-445C-9BA9-0212A2F3EE8D}" type="pres">
      <dgm:prSet presAssocID="{8ACF5C59-7107-4F70-98FC-33CEE9515C01}" presName="rootComposite" presStyleCnt="0"/>
      <dgm:spPr/>
    </dgm:pt>
    <dgm:pt modelId="{20272568-30C0-4AB5-87D1-A12C2FB37EF4}" type="pres">
      <dgm:prSet presAssocID="{8ACF5C59-7107-4F70-98FC-33CEE9515C01}" presName="rootText" presStyleLbl="node1" presStyleIdx="0" presStyleCnt="3"/>
      <dgm:spPr/>
      <dgm:t>
        <a:bodyPr/>
        <a:lstStyle/>
        <a:p>
          <a:endParaRPr lang="en-US"/>
        </a:p>
      </dgm:t>
    </dgm:pt>
    <dgm:pt modelId="{15953360-F3BB-4217-93A9-B698C83BF732}" type="pres">
      <dgm:prSet presAssocID="{8ACF5C59-7107-4F70-98FC-33CEE9515C01}" presName="rootConnector" presStyleLbl="node1" presStyleIdx="0" presStyleCnt="3"/>
      <dgm:spPr/>
      <dgm:t>
        <a:bodyPr/>
        <a:lstStyle/>
        <a:p>
          <a:endParaRPr lang="en-US"/>
        </a:p>
      </dgm:t>
    </dgm:pt>
    <dgm:pt modelId="{EAD6B812-97F4-4437-BCA2-C0B33092E615}" type="pres">
      <dgm:prSet presAssocID="{8ACF5C59-7107-4F70-98FC-33CEE9515C01}" presName="childShape" presStyleCnt="0"/>
      <dgm:spPr/>
    </dgm:pt>
    <dgm:pt modelId="{7C959D07-E50C-437F-A571-7EC7BB19347D}" type="pres">
      <dgm:prSet presAssocID="{33E5BED1-A489-4B4F-B13F-9D23601FCA6D}" presName="Name13" presStyleLbl="parChTrans1D2" presStyleIdx="0" presStyleCnt="8"/>
      <dgm:spPr/>
      <dgm:t>
        <a:bodyPr/>
        <a:lstStyle/>
        <a:p>
          <a:endParaRPr lang="en-US"/>
        </a:p>
      </dgm:t>
    </dgm:pt>
    <dgm:pt modelId="{3653F14A-4CFE-424B-9312-E98B216C21CA}" type="pres">
      <dgm:prSet presAssocID="{096C86B8-E0D0-484B-948D-615AF30A1769}" presName="childText" presStyleLbl="bgAcc1" presStyleIdx="0" presStyleCnt="8" custScaleX="116663">
        <dgm:presLayoutVars>
          <dgm:bulletEnabled val="1"/>
        </dgm:presLayoutVars>
      </dgm:prSet>
      <dgm:spPr/>
      <dgm:t>
        <a:bodyPr/>
        <a:lstStyle/>
        <a:p>
          <a:endParaRPr lang="en-US"/>
        </a:p>
      </dgm:t>
    </dgm:pt>
    <dgm:pt modelId="{32EDD8E6-BB7A-475A-866A-38A249A7CB89}" type="pres">
      <dgm:prSet presAssocID="{A0DD7330-AF85-406E-A8E8-716ACE2098A1}" presName="Name13" presStyleLbl="parChTrans1D2" presStyleIdx="1" presStyleCnt="8"/>
      <dgm:spPr/>
      <dgm:t>
        <a:bodyPr/>
        <a:lstStyle/>
        <a:p>
          <a:endParaRPr lang="en-US"/>
        </a:p>
      </dgm:t>
    </dgm:pt>
    <dgm:pt modelId="{53806681-90A6-4A20-B560-EDF5C2F244EE}" type="pres">
      <dgm:prSet presAssocID="{192F515E-CA99-4674-A193-52D718F8D685}" presName="childText" presStyleLbl="bgAcc1" presStyleIdx="1" presStyleCnt="8" custScaleX="116663">
        <dgm:presLayoutVars>
          <dgm:bulletEnabled val="1"/>
        </dgm:presLayoutVars>
      </dgm:prSet>
      <dgm:spPr/>
      <dgm:t>
        <a:bodyPr/>
        <a:lstStyle/>
        <a:p>
          <a:endParaRPr lang="en-US"/>
        </a:p>
      </dgm:t>
    </dgm:pt>
    <dgm:pt modelId="{5EC42BED-B7AE-4F5A-BE7E-7BFEB206C48D}" type="pres">
      <dgm:prSet presAssocID="{0654173B-B94A-4718-856B-04771C1D4D69}" presName="root" presStyleCnt="0"/>
      <dgm:spPr/>
    </dgm:pt>
    <dgm:pt modelId="{A89E0884-8810-49BB-8E6D-CA0BB3CBEB37}" type="pres">
      <dgm:prSet presAssocID="{0654173B-B94A-4718-856B-04771C1D4D69}" presName="rootComposite" presStyleCnt="0"/>
      <dgm:spPr/>
    </dgm:pt>
    <dgm:pt modelId="{75A9CA0B-7232-4691-A56F-B47F5493E0B0}" type="pres">
      <dgm:prSet presAssocID="{0654173B-B94A-4718-856B-04771C1D4D69}" presName="rootText" presStyleLbl="node1" presStyleIdx="1" presStyleCnt="3"/>
      <dgm:spPr/>
      <dgm:t>
        <a:bodyPr/>
        <a:lstStyle/>
        <a:p>
          <a:endParaRPr lang="en-US"/>
        </a:p>
      </dgm:t>
    </dgm:pt>
    <dgm:pt modelId="{F3A88D11-480B-4148-B608-BCFD99D59069}" type="pres">
      <dgm:prSet presAssocID="{0654173B-B94A-4718-856B-04771C1D4D69}" presName="rootConnector" presStyleLbl="node1" presStyleIdx="1" presStyleCnt="3"/>
      <dgm:spPr/>
      <dgm:t>
        <a:bodyPr/>
        <a:lstStyle/>
        <a:p>
          <a:endParaRPr lang="en-US"/>
        </a:p>
      </dgm:t>
    </dgm:pt>
    <dgm:pt modelId="{213ACD70-D936-4D4D-902D-1553CD2DED68}" type="pres">
      <dgm:prSet presAssocID="{0654173B-B94A-4718-856B-04771C1D4D69}" presName="childShape" presStyleCnt="0"/>
      <dgm:spPr/>
    </dgm:pt>
    <dgm:pt modelId="{2D064C46-E90E-45B7-BB9D-262145A19307}" type="pres">
      <dgm:prSet presAssocID="{133B86D9-8D84-4664-8D73-D53471D306BD}" presName="Name13" presStyleLbl="parChTrans1D2" presStyleIdx="2" presStyleCnt="8"/>
      <dgm:spPr/>
      <dgm:t>
        <a:bodyPr/>
        <a:lstStyle/>
        <a:p>
          <a:endParaRPr lang="en-US"/>
        </a:p>
      </dgm:t>
    </dgm:pt>
    <dgm:pt modelId="{02A49FE0-8000-4208-9A8C-3BC5222B8AAB}" type="pres">
      <dgm:prSet presAssocID="{06E0779E-E501-4DDF-BC1C-78DF2FF90CA9}" presName="childText" presStyleLbl="bgAcc1" presStyleIdx="2" presStyleCnt="8" custScaleX="118688">
        <dgm:presLayoutVars>
          <dgm:bulletEnabled val="1"/>
        </dgm:presLayoutVars>
      </dgm:prSet>
      <dgm:spPr/>
      <dgm:t>
        <a:bodyPr/>
        <a:lstStyle/>
        <a:p>
          <a:endParaRPr lang="en-US"/>
        </a:p>
      </dgm:t>
    </dgm:pt>
    <dgm:pt modelId="{20D6F6AA-7CE8-490A-B1A8-FA9A36DA9EF9}" type="pres">
      <dgm:prSet presAssocID="{6E7E8283-6B37-4A2A-9738-68F725320F2A}" presName="Name13" presStyleLbl="parChTrans1D2" presStyleIdx="3" presStyleCnt="8"/>
      <dgm:spPr/>
      <dgm:t>
        <a:bodyPr/>
        <a:lstStyle/>
        <a:p>
          <a:endParaRPr lang="en-US"/>
        </a:p>
      </dgm:t>
    </dgm:pt>
    <dgm:pt modelId="{F8B020D0-AD99-45FF-869F-EFE189CA5FDF}" type="pres">
      <dgm:prSet presAssocID="{E2D3F27A-4C05-41A6-B922-8C105EE22CA4}" presName="childText" presStyleLbl="bgAcc1" presStyleIdx="3" presStyleCnt="8" custScaleX="118688">
        <dgm:presLayoutVars>
          <dgm:bulletEnabled val="1"/>
        </dgm:presLayoutVars>
      </dgm:prSet>
      <dgm:spPr/>
      <dgm:t>
        <a:bodyPr/>
        <a:lstStyle/>
        <a:p>
          <a:endParaRPr lang="en-US"/>
        </a:p>
      </dgm:t>
    </dgm:pt>
    <dgm:pt modelId="{18C01CA5-418A-4185-B51D-B72BB6DA5454}" type="pres">
      <dgm:prSet presAssocID="{92B88EA3-15F8-4D90-A5D1-E4518F6A5D24}" presName="Name13" presStyleLbl="parChTrans1D2" presStyleIdx="4" presStyleCnt="8"/>
      <dgm:spPr/>
      <dgm:t>
        <a:bodyPr/>
        <a:lstStyle/>
        <a:p>
          <a:endParaRPr lang="en-US"/>
        </a:p>
      </dgm:t>
    </dgm:pt>
    <dgm:pt modelId="{F2200865-381A-4F28-9621-7CC801DBD223}" type="pres">
      <dgm:prSet presAssocID="{46CC8632-72BC-4CB7-BFF4-DF9705A3E8CC}" presName="childText" presStyleLbl="bgAcc1" presStyleIdx="4" presStyleCnt="8" custScaleX="118688">
        <dgm:presLayoutVars>
          <dgm:bulletEnabled val="1"/>
        </dgm:presLayoutVars>
      </dgm:prSet>
      <dgm:spPr/>
      <dgm:t>
        <a:bodyPr/>
        <a:lstStyle/>
        <a:p>
          <a:endParaRPr lang="en-US"/>
        </a:p>
      </dgm:t>
    </dgm:pt>
    <dgm:pt modelId="{169A9A18-419A-4941-B86A-2725F6C8BDF6}" type="pres">
      <dgm:prSet presAssocID="{76C1A391-71AD-44A6-8C29-26FFEB65822C}" presName="root" presStyleCnt="0"/>
      <dgm:spPr/>
    </dgm:pt>
    <dgm:pt modelId="{CB2E3058-81F5-4C7C-AD66-72D73609A862}" type="pres">
      <dgm:prSet presAssocID="{76C1A391-71AD-44A6-8C29-26FFEB65822C}" presName="rootComposite" presStyleCnt="0"/>
      <dgm:spPr/>
    </dgm:pt>
    <dgm:pt modelId="{A5D0061A-09F1-4CFE-930C-14CB9C24C041}" type="pres">
      <dgm:prSet presAssocID="{76C1A391-71AD-44A6-8C29-26FFEB65822C}" presName="rootText" presStyleLbl="node1" presStyleIdx="2" presStyleCnt="3"/>
      <dgm:spPr/>
      <dgm:t>
        <a:bodyPr/>
        <a:lstStyle/>
        <a:p>
          <a:endParaRPr lang="en-US"/>
        </a:p>
      </dgm:t>
    </dgm:pt>
    <dgm:pt modelId="{7D2D65CC-27D5-41DE-8867-038F2DA57E17}" type="pres">
      <dgm:prSet presAssocID="{76C1A391-71AD-44A6-8C29-26FFEB65822C}" presName="rootConnector" presStyleLbl="node1" presStyleIdx="2" presStyleCnt="3"/>
      <dgm:spPr/>
      <dgm:t>
        <a:bodyPr/>
        <a:lstStyle/>
        <a:p>
          <a:endParaRPr lang="en-US"/>
        </a:p>
      </dgm:t>
    </dgm:pt>
    <dgm:pt modelId="{D008C060-AFEA-470C-871A-4AA77805B5AC}" type="pres">
      <dgm:prSet presAssocID="{76C1A391-71AD-44A6-8C29-26FFEB65822C}" presName="childShape" presStyleCnt="0"/>
      <dgm:spPr/>
    </dgm:pt>
    <dgm:pt modelId="{13A45FB8-E62F-4962-A40D-E66CBC48F894}" type="pres">
      <dgm:prSet presAssocID="{6AF6CD08-B2F5-48D1-A245-11C16295BD0C}" presName="Name13" presStyleLbl="parChTrans1D2" presStyleIdx="5" presStyleCnt="8"/>
      <dgm:spPr/>
      <dgm:t>
        <a:bodyPr/>
        <a:lstStyle/>
        <a:p>
          <a:endParaRPr lang="en-US"/>
        </a:p>
      </dgm:t>
    </dgm:pt>
    <dgm:pt modelId="{4B16530D-39E8-4370-97AA-F30063B337FD}" type="pres">
      <dgm:prSet presAssocID="{8FE73FDE-3E95-4775-BF31-414B6D5A6BD1}" presName="childText" presStyleLbl="bgAcc1" presStyleIdx="5" presStyleCnt="8" custScaleX="118067">
        <dgm:presLayoutVars>
          <dgm:bulletEnabled val="1"/>
        </dgm:presLayoutVars>
      </dgm:prSet>
      <dgm:spPr/>
      <dgm:t>
        <a:bodyPr/>
        <a:lstStyle/>
        <a:p>
          <a:endParaRPr lang="en-US"/>
        </a:p>
      </dgm:t>
    </dgm:pt>
    <dgm:pt modelId="{F977E186-3A58-4F33-B204-5EF5864A9A43}" type="pres">
      <dgm:prSet presAssocID="{167C659E-45DB-4DDA-87B3-B4FFB54EF733}" presName="Name13" presStyleLbl="parChTrans1D2" presStyleIdx="6" presStyleCnt="8"/>
      <dgm:spPr/>
      <dgm:t>
        <a:bodyPr/>
        <a:lstStyle/>
        <a:p>
          <a:endParaRPr lang="en-US"/>
        </a:p>
      </dgm:t>
    </dgm:pt>
    <dgm:pt modelId="{2E33DB40-9396-453D-BC77-91DB824A377D}" type="pres">
      <dgm:prSet presAssocID="{A712DBB8-DA16-4EBA-9573-47AECBA3D4C3}" presName="childText" presStyleLbl="bgAcc1" presStyleIdx="6" presStyleCnt="8" custScaleX="119864">
        <dgm:presLayoutVars>
          <dgm:bulletEnabled val="1"/>
        </dgm:presLayoutVars>
      </dgm:prSet>
      <dgm:spPr/>
      <dgm:t>
        <a:bodyPr/>
        <a:lstStyle/>
        <a:p>
          <a:endParaRPr lang="en-US"/>
        </a:p>
      </dgm:t>
    </dgm:pt>
    <dgm:pt modelId="{F04FC656-E58A-4C07-981D-D057B4E4588E}" type="pres">
      <dgm:prSet presAssocID="{3BBDC8DD-F3AE-4CDA-8A7B-04EEAB2DCB4D}" presName="Name13" presStyleLbl="parChTrans1D2" presStyleIdx="7" presStyleCnt="8"/>
      <dgm:spPr/>
      <dgm:t>
        <a:bodyPr/>
        <a:lstStyle/>
        <a:p>
          <a:endParaRPr lang="en-US"/>
        </a:p>
      </dgm:t>
    </dgm:pt>
    <dgm:pt modelId="{1F74E6FE-551E-4F4C-B677-04A9B79A4023}" type="pres">
      <dgm:prSet presAssocID="{701AF2CC-C8CE-41CF-86F5-CCBDA201CBBE}" presName="childText" presStyleLbl="bgAcc1" presStyleIdx="7" presStyleCnt="8" custScaleX="121661">
        <dgm:presLayoutVars>
          <dgm:bulletEnabled val="1"/>
        </dgm:presLayoutVars>
      </dgm:prSet>
      <dgm:spPr/>
      <dgm:t>
        <a:bodyPr/>
        <a:lstStyle/>
        <a:p>
          <a:endParaRPr lang="en-US"/>
        </a:p>
      </dgm:t>
    </dgm:pt>
  </dgm:ptLst>
  <dgm:cxnLst>
    <dgm:cxn modelId="{057ABE0C-86E0-4BB7-97EE-7A241511A3E3}" type="presOf" srcId="{8ACF5C59-7107-4F70-98FC-33CEE9515C01}" destId="{15953360-F3BB-4217-93A9-B698C83BF732}" srcOrd="1" destOrd="0" presId="urn:microsoft.com/office/officeart/2005/8/layout/hierarchy3"/>
    <dgm:cxn modelId="{0A2DC8AC-4512-4374-A089-46169276D8D2}" type="presOf" srcId="{A712DBB8-DA16-4EBA-9573-47AECBA3D4C3}" destId="{2E33DB40-9396-453D-BC77-91DB824A377D}" srcOrd="0" destOrd="0" presId="urn:microsoft.com/office/officeart/2005/8/layout/hierarchy3"/>
    <dgm:cxn modelId="{0BC569B3-023B-4640-B993-1BC1758075A5}" srcId="{76C1A391-71AD-44A6-8C29-26FFEB65822C}" destId="{8FE73FDE-3E95-4775-BF31-414B6D5A6BD1}" srcOrd="0" destOrd="0" parTransId="{6AF6CD08-B2F5-48D1-A245-11C16295BD0C}" sibTransId="{3AFE6CBB-DDE9-40D8-8962-FA4A8DEC9BB5}"/>
    <dgm:cxn modelId="{8DB8CA31-7238-4A9C-8D7F-2417371B8667}" type="presOf" srcId="{167C659E-45DB-4DDA-87B3-B4FFB54EF733}" destId="{F977E186-3A58-4F33-B204-5EF5864A9A43}" srcOrd="0" destOrd="0" presId="urn:microsoft.com/office/officeart/2005/8/layout/hierarchy3"/>
    <dgm:cxn modelId="{8FCD0C71-0A98-4EEB-B0B2-EF8EF632A3D2}" type="presOf" srcId="{06E0779E-E501-4DDF-BC1C-78DF2FF90CA9}" destId="{02A49FE0-8000-4208-9A8C-3BC5222B8AAB}" srcOrd="0" destOrd="0" presId="urn:microsoft.com/office/officeart/2005/8/layout/hierarchy3"/>
    <dgm:cxn modelId="{514060E6-8851-4009-B572-6D0BB858D74E}" srcId="{8ACF5C59-7107-4F70-98FC-33CEE9515C01}" destId="{192F515E-CA99-4674-A193-52D718F8D685}" srcOrd="1" destOrd="0" parTransId="{A0DD7330-AF85-406E-A8E8-716ACE2098A1}" sibTransId="{5037A650-D646-4444-8B02-4F50BB74CBBE}"/>
    <dgm:cxn modelId="{E06C482A-42F9-433E-84C7-0308A685D28A}" type="presOf" srcId="{92B88EA3-15F8-4D90-A5D1-E4518F6A5D24}" destId="{18C01CA5-418A-4185-B51D-B72BB6DA5454}" srcOrd="0" destOrd="0" presId="urn:microsoft.com/office/officeart/2005/8/layout/hierarchy3"/>
    <dgm:cxn modelId="{96829926-113B-40C8-940E-E41200C74108}" type="presOf" srcId="{096C86B8-E0D0-484B-948D-615AF30A1769}" destId="{3653F14A-4CFE-424B-9312-E98B216C21CA}" srcOrd="0" destOrd="0" presId="urn:microsoft.com/office/officeart/2005/8/layout/hierarchy3"/>
    <dgm:cxn modelId="{130BAD17-E930-4EB2-99AC-3F9536B0B32A}" srcId="{0654173B-B94A-4718-856B-04771C1D4D69}" destId="{46CC8632-72BC-4CB7-BFF4-DF9705A3E8CC}" srcOrd="2" destOrd="0" parTransId="{92B88EA3-15F8-4D90-A5D1-E4518F6A5D24}" sibTransId="{B50D678E-935D-4F14-8667-4AA307D6CB20}"/>
    <dgm:cxn modelId="{B0F3CA3C-C891-4831-9CF7-7CE1D897D877}" srcId="{2EF0D519-7755-4A33-A805-0F44ECAE9AE2}" destId="{8ACF5C59-7107-4F70-98FC-33CEE9515C01}" srcOrd="0" destOrd="0" parTransId="{9221EB0E-6448-4606-BBA1-E8DBB8AE9972}" sibTransId="{D9E4A01A-2FD6-4734-959C-F3C191267AA2}"/>
    <dgm:cxn modelId="{2D03919B-2819-46F2-8BAC-35A9017908E5}" type="presOf" srcId="{2EF0D519-7755-4A33-A805-0F44ECAE9AE2}" destId="{5620D3D7-089A-48AF-89FB-7A1A51BFD4E4}" srcOrd="0" destOrd="0" presId="urn:microsoft.com/office/officeart/2005/8/layout/hierarchy3"/>
    <dgm:cxn modelId="{0037A69B-1985-4F52-BCBB-0100F7C64EBE}" type="presOf" srcId="{8ACF5C59-7107-4F70-98FC-33CEE9515C01}" destId="{20272568-30C0-4AB5-87D1-A12C2FB37EF4}" srcOrd="0" destOrd="0" presId="urn:microsoft.com/office/officeart/2005/8/layout/hierarchy3"/>
    <dgm:cxn modelId="{B6FC51F2-593F-49C5-B065-028A3CACE2B2}" type="presOf" srcId="{0654173B-B94A-4718-856B-04771C1D4D69}" destId="{75A9CA0B-7232-4691-A56F-B47F5493E0B0}" srcOrd="0" destOrd="0" presId="urn:microsoft.com/office/officeart/2005/8/layout/hierarchy3"/>
    <dgm:cxn modelId="{3F8FE49D-1091-4552-92F8-606BCE9A9274}" type="presOf" srcId="{46CC8632-72BC-4CB7-BFF4-DF9705A3E8CC}" destId="{F2200865-381A-4F28-9621-7CC801DBD223}" srcOrd="0" destOrd="0" presId="urn:microsoft.com/office/officeart/2005/8/layout/hierarchy3"/>
    <dgm:cxn modelId="{781D9C4F-1724-4FCA-971E-FDBC5C18C11B}" srcId="{76C1A391-71AD-44A6-8C29-26FFEB65822C}" destId="{701AF2CC-C8CE-41CF-86F5-CCBDA201CBBE}" srcOrd="2" destOrd="0" parTransId="{3BBDC8DD-F3AE-4CDA-8A7B-04EEAB2DCB4D}" sibTransId="{D1A981D1-3F2F-422A-9FC5-A00DEDA9F37F}"/>
    <dgm:cxn modelId="{71B4F089-20A0-4564-9061-BE999F0D0172}" type="presOf" srcId="{A0DD7330-AF85-406E-A8E8-716ACE2098A1}" destId="{32EDD8E6-BB7A-475A-866A-38A249A7CB89}" srcOrd="0" destOrd="0" presId="urn:microsoft.com/office/officeart/2005/8/layout/hierarchy3"/>
    <dgm:cxn modelId="{E0E83CD9-762A-446C-BFE0-7D1DE452436D}" type="presOf" srcId="{701AF2CC-C8CE-41CF-86F5-CCBDA201CBBE}" destId="{1F74E6FE-551E-4F4C-B677-04A9B79A4023}" srcOrd="0" destOrd="0" presId="urn:microsoft.com/office/officeart/2005/8/layout/hierarchy3"/>
    <dgm:cxn modelId="{8616E62C-C81F-4F4D-9437-3F45A46D3CD8}" type="presOf" srcId="{76C1A391-71AD-44A6-8C29-26FFEB65822C}" destId="{7D2D65CC-27D5-41DE-8867-038F2DA57E17}" srcOrd="1" destOrd="0" presId="urn:microsoft.com/office/officeart/2005/8/layout/hierarchy3"/>
    <dgm:cxn modelId="{BDC238A7-E837-40F4-9514-81B2716ACD12}" type="presOf" srcId="{33E5BED1-A489-4B4F-B13F-9D23601FCA6D}" destId="{7C959D07-E50C-437F-A571-7EC7BB19347D}" srcOrd="0" destOrd="0" presId="urn:microsoft.com/office/officeart/2005/8/layout/hierarchy3"/>
    <dgm:cxn modelId="{227C18D3-4B96-4972-AACA-7446A33CEE99}" srcId="{2EF0D519-7755-4A33-A805-0F44ECAE9AE2}" destId="{76C1A391-71AD-44A6-8C29-26FFEB65822C}" srcOrd="2" destOrd="0" parTransId="{933AD373-6E71-4974-9237-412A7B3B5E56}" sibTransId="{090011FD-9E34-4EC8-A558-069924AD19CC}"/>
    <dgm:cxn modelId="{184EB560-D2D9-4D6D-A2F3-D8E87424EAED}" srcId="{2EF0D519-7755-4A33-A805-0F44ECAE9AE2}" destId="{0654173B-B94A-4718-856B-04771C1D4D69}" srcOrd="1" destOrd="0" parTransId="{692C427E-2800-4D77-B078-AFA31AC8F314}" sibTransId="{43757EA0-D51D-4EAD-BC86-DA29D22C2736}"/>
    <dgm:cxn modelId="{C8E4EB9B-7B81-42BA-9F65-FA4312B401C5}" type="presOf" srcId="{6AF6CD08-B2F5-48D1-A245-11C16295BD0C}" destId="{13A45FB8-E62F-4962-A40D-E66CBC48F894}" srcOrd="0" destOrd="0" presId="urn:microsoft.com/office/officeart/2005/8/layout/hierarchy3"/>
    <dgm:cxn modelId="{AFD622A0-DA35-4CDC-B3F6-1B73CD397048}" srcId="{0654173B-B94A-4718-856B-04771C1D4D69}" destId="{E2D3F27A-4C05-41A6-B922-8C105EE22CA4}" srcOrd="1" destOrd="0" parTransId="{6E7E8283-6B37-4A2A-9738-68F725320F2A}" sibTransId="{68CE0416-1D73-4044-A683-8C8E2326D602}"/>
    <dgm:cxn modelId="{5891AD1C-873A-4711-9DF3-384126403D34}" type="presOf" srcId="{76C1A391-71AD-44A6-8C29-26FFEB65822C}" destId="{A5D0061A-09F1-4CFE-930C-14CB9C24C041}" srcOrd="0" destOrd="0" presId="urn:microsoft.com/office/officeart/2005/8/layout/hierarchy3"/>
    <dgm:cxn modelId="{9571F246-0291-402F-AE8B-8441DA44EADC}" type="presOf" srcId="{6E7E8283-6B37-4A2A-9738-68F725320F2A}" destId="{20D6F6AA-7CE8-490A-B1A8-FA9A36DA9EF9}" srcOrd="0" destOrd="0" presId="urn:microsoft.com/office/officeart/2005/8/layout/hierarchy3"/>
    <dgm:cxn modelId="{3C073A6A-4AE8-4CFE-B2E7-D00CA0D3159F}" type="presOf" srcId="{133B86D9-8D84-4664-8D73-D53471D306BD}" destId="{2D064C46-E90E-45B7-BB9D-262145A19307}" srcOrd="0" destOrd="0" presId="urn:microsoft.com/office/officeart/2005/8/layout/hierarchy3"/>
    <dgm:cxn modelId="{0C6E09CE-02BF-4E8A-BFAC-4C606D6EA2CC}" type="presOf" srcId="{192F515E-CA99-4674-A193-52D718F8D685}" destId="{53806681-90A6-4A20-B560-EDF5C2F244EE}" srcOrd="0" destOrd="0" presId="urn:microsoft.com/office/officeart/2005/8/layout/hierarchy3"/>
    <dgm:cxn modelId="{EE2910C3-8364-4445-9C32-1AAB2871DB89}" type="presOf" srcId="{E2D3F27A-4C05-41A6-B922-8C105EE22CA4}" destId="{F8B020D0-AD99-45FF-869F-EFE189CA5FDF}" srcOrd="0" destOrd="0" presId="urn:microsoft.com/office/officeart/2005/8/layout/hierarchy3"/>
    <dgm:cxn modelId="{3844CBE6-77DF-49B1-BA3A-CF1E7F97DE1C}" srcId="{8ACF5C59-7107-4F70-98FC-33CEE9515C01}" destId="{096C86B8-E0D0-484B-948D-615AF30A1769}" srcOrd="0" destOrd="0" parTransId="{33E5BED1-A489-4B4F-B13F-9D23601FCA6D}" sibTransId="{4A2B7B1F-E35B-4758-B556-2697016BCA4F}"/>
    <dgm:cxn modelId="{95AB8379-9CBC-48F8-88F3-95A3A1FAAFF2}" srcId="{76C1A391-71AD-44A6-8C29-26FFEB65822C}" destId="{A712DBB8-DA16-4EBA-9573-47AECBA3D4C3}" srcOrd="1" destOrd="0" parTransId="{167C659E-45DB-4DDA-87B3-B4FFB54EF733}" sibTransId="{B470F6E0-BBDC-4E83-B9B9-22840F6406F6}"/>
    <dgm:cxn modelId="{C903AD62-A893-404C-9323-589C168923B2}" type="presOf" srcId="{8FE73FDE-3E95-4775-BF31-414B6D5A6BD1}" destId="{4B16530D-39E8-4370-97AA-F30063B337FD}" srcOrd="0" destOrd="0" presId="urn:microsoft.com/office/officeart/2005/8/layout/hierarchy3"/>
    <dgm:cxn modelId="{34305CE3-27C3-4B59-99F2-78E779741EDD}" type="presOf" srcId="{0654173B-B94A-4718-856B-04771C1D4D69}" destId="{F3A88D11-480B-4148-B608-BCFD99D59069}" srcOrd="1" destOrd="0" presId="urn:microsoft.com/office/officeart/2005/8/layout/hierarchy3"/>
    <dgm:cxn modelId="{E92BE812-4A54-4D27-B96C-1FCFD8A59D59}" type="presOf" srcId="{3BBDC8DD-F3AE-4CDA-8A7B-04EEAB2DCB4D}" destId="{F04FC656-E58A-4C07-981D-D057B4E4588E}" srcOrd="0" destOrd="0" presId="urn:microsoft.com/office/officeart/2005/8/layout/hierarchy3"/>
    <dgm:cxn modelId="{8FA15C55-F681-4821-A9B5-2C7EE897869F}" srcId="{0654173B-B94A-4718-856B-04771C1D4D69}" destId="{06E0779E-E501-4DDF-BC1C-78DF2FF90CA9}" srcOrd="0" destOrd="0" parTransId="{133B86D9-8D84-4664-8D73-D53471D306BD}" sibTransId="{0691685B-53B1-48C5-A8D4-B98CAED729BB}"/>
    <dgm:cxn modelId="{F87F4ED7-00FC-4C17-96E7-2C116CF634B3}" type="presParOf" srcId="{5620D3D7-089A-48AF-89FB-7A1A51BFD4E4}" destId="{35CE901F-EBD3-4DB3-B9F0-6D7F01F42E3A}" srcOrd="0" destOrd="0" presId="urn:microsoft.com/office/officeart/2005/8/layout/hierarchy3"/>
    <dgm:cxn modelId="{C2EE839D-6C17-4694-BDC6-FA6AC4F8D0BA}" type="presParOf" srcId="{35CE901F-EBD3-4DB3-B9F0-6D7F01F42E3A}" destId="{A6ACEAE9-9764-445C-9BA9-0212A2F3EE8D}" srcOrd="0" destOrd="0" presId="urn:microsoft.com/office/officeart/2005/8/layout/hierarchy3"/>
    <dgm:cxn modelId="{C9940851-17F6-4074-8F72-1310C1E298A0}" type="presParOf" srcId="{A6ACEAE9-9764-445C-9BA9-0212A2F3EE8D}" destId="{20272568-30C0-4AB5-87D1-A12C2FB37EF4}" srcOrd="0" destOrd="0" presId="urn:microsoft.com/office/officeart/2005/8/layout/hierarchy3"/>
    <dgm:cxn modelId="{BEBFEFD2-FCBC-4A79-B5F3-10D03CF8D632}" type="presParOf" srcId="{A6ACEAE9-9764-445C-9BA9-0212A2F3EE8D}" destId="{15953360-F3BB-4217-93A9-B698C83BF732}" srcOrd="1" destOrd="0" presId="urn:microsoft.com/office/officeart/2005/8/layout/hierarchy3"/>
    <dgm:cxn modelId="{FDA8322D-D3DE-4C16-BEF9-D22F4BEB8F44}" type="presParOf" srcId="{35CE901F-EBD3-4DB3-B9F0-6D7F01F42E3A}" destId="{EAD6B812-97F4-4437-BCA2-C0B33092E615}" srcOrd="1" destOrd="0" presId="urn:microsoft.com/office/officeart/2005/8/layout/hierarchy3"/>
    <dgm:cxn modelId="{F450A507-8DAA-4E77-B007-0C809A8E98DB}" type="presParOf" srcId="{EAD6B812-97F4-4437-BCA2-C0B33092E615}" destId="{7C959D07-E50C-437F-A571-7EC7BB19347D}" srcOrd="0" destOrd="0" presId="urn:microsoft.com/office/officeart/2005/8/layout/hierarchy3"/>
    <dgm:cxn modelId="{5EB21531-BBC6-457C-B9A7-EE98E677663C}" type="presParOf" srcId="{EAD6B812-97F4-4437-BCA2-C0B33092E615}" destId="{3653F14A-4CFE-424B-9312-E98B216C21CA}" srcOrd="1" destOrd="0" presId="urn:microsoft.com/office/officeart/2005/8/layout/hierarchy3"/>
    <dgm:cxn modelId="{0B2BE77A-5601-4A28-9BB8-0E83398A19C3}" type="presParOf" srcId="{EAD6B812-97F4-4437-BCA2-C0B33092E615}" destId="{32EDD8E6-BB7A-475A-866A-38A249A7CB89}" srcOrd="2" destOrd="0" presId="urn:microsoft.com/office/officeart/2005/8/layout/hierarchy3"/>
    <dgm:cxn modelId="{BA01F77B-69EC-406B-BB66-3EE7F59004AC}" type="presParOf" srcId="{EAD6B812-97F4-4437-BCA2-C0B33092E615}" destId="{53806681-90A6-4A20-B560-EDF5C2F244EE}" srcOrd="3" destOrd="0" presId="urn:microsoft.com/office/officeart/2005/8/layout/hierarchy3"/>
    <dgm:cxn modelId="{234D2FCF-98ED-414D-9254-2DB096FB91D1}" type="presParOf" srcId="{5620D3D7-089A-48AF-89FB-7A1A51BFD4E4}" destId="{5EC42BED-B7AE-4F5A-BE7E-7BFEB206C48D}" srcOrd="1" destOrd="0" presId="urn:microsoft.com/office/officeart/2005/8/layout/hierarchy3"/>
    <dgm:cxn modelId="{D1627992-50F4-4328-AC53-77A2FFBE816B}" type="presParOf" srcId="{5EC42BED-B7AE-4F5A-BE7E-7BFEB206C48D}" destId="{A89E0884-8810-49BB-8E6D-CA0BB3CBEB37}" srcOrd="0" destOrd="0" presId="urn:microsoft.com/office/officeart/2005/8/layout/hierarchy3"/>
    <dgm:cxn modelId="{7DF8D78D-6C2E-41C6-946B-CDC99C925608}" type="presParOf" srcId="{A89E0884-8810-49BB-8E6D-CA0BB3CBEB37}" destId="{75A9CA0B-7232-4691-A56F-B47F5493E0B0}" srcOrd="0" destOrd="0" presId="urn:microsoft.com/office/officeart/2005/8/layout/hierarchy3"/>
    <dgm:cxn modelId="{03C37756-AABC-43C0-A75A-92AB1D4B480C}" type="presParOf" srcId="{A89E0884-8810-49BB-8E6D-CA0BB3CBEB37}" destId="{F3A88D11-480B-4148-B608-BCFD99D59069}" srcOrd="1" destOrd="0" presId="urn:microsoft.com/office/officeart/2005/8/layout/hierarchy3"/>
    <dgm:cxn modelId="{36C31E4A-9B3E-424C-89D1-191FD61042CE}" type="presParOf" srcId="{5EC42BED-B7AE-4F5A-BE7E-7BFEB206C48D}" destId="{213ACD70-D936-4D4D-902D-1553CD2DED68}" srcOrd="1" destOrd="0" presId="urn:microsoft.com/office/officeart/2005/8/layout/hierarchy3"/>
    <dgm:cxn modelId="{028DA59B-1D4E-42D9-8CA1-AFAFD74494A0}" type="presParOf" srcId="{213ACD70-D936-4D4D-902D-1553CD2DED68}" destId="{2D064C46-E90E-45B7-BB9D-262145A19307}" srcOrd="0" destOrd="0" presId="urn:microsoft.com/office/officeart/2005/8/layout/hierarchy3"/>
    <dgm:cxn modelId="{E2D5D68B-1A9F-4B82-84FB-7A8C20067E87}" type="presParOf" srcId="{213ACD70-D936-4D4D-902D-1553CD2DED68}" destId="{02A49FE0-8000-4208-9A8C-3BC5222B8AAB}" srcOrd="1" destOrd="0" presId="urn:microsoft.com/office/officeart/2005/8/layout/hierarchy3"/>
    <dgm:cxn modelId="{FD4D4E51-18B6-418D-8150-A3C0D0229192}" type="presParOf" srcId="{213ACD70-D936-4D4D-902D-1553CD2DED68}" destId="{20D6F6AA-7CE8-490A-B1A8-FA9A36DA9EF9}" srcOrd="2" destOrd="0" presId="urn:microsoft.com/office/officeart/2005/8/layout/hierarchy3"/>
    <dgm:cxn modelId="{A0176070-B526-4327-8255-EFBA49063F33}" type="presParOf" srcId="{213ACD70-D936-4D4D-902D-1553CD2DED68}" destId="{F8B020D0-AD99-45FF-869F-EFE189CA5FDF}" srcOrd="3" destOrd="0" presId="urn:microsoft.com/office/officeart/2005/8/layout/hierarchy3"/>
    <dgm:cxn modelId="{DA26DD67-6412-44B2-8FDF-E3B887A92490}" type="presParOf" srcId="{213ACD70-D936-4D4D-902D-1553CD2DED68}" destId="{18C01CA5-418A-4185-B51D-B72BB6DA5454}" srcOrd="4" destOrd="0" presId="urn:microsoft.com/office/officeart/2005/8/layout/hierarchy3"/>
    <dgm:cxn modelId="{CD4E0F11-A387-4552-B2C4-8E8A5EFF8383}" type="presParOf" srcId="{213ACD70-D936-4D4D-902D-1553CD2DED68}" destId="{F2200865-381A-4F28-9621-7CC801DBD223}" srcOrd="5" destOrd="0" presId="urn:microsoft.com/office/officeart/2005/8/layout/hierarchy3"/>
    <dgm:cxn modelId="{75A9B512-AAA5-4209-A791-D21977DE17DC}" type="presParOf" srcId="{5620D3D7-089A-48AF-89FB-7A1A51BFD4E4}" destId="{169A9A18-419A-4941-B86A-2725F6C8BDF6}" srcOrd="2" destOrd="0" presId="urn:microsoft.com/office/officeart/2005/8/layout/hierarchy3"/>
    <dgm:cxn modelId="{206FCA28-8C5D-4340-A170-ABC76C037089}" type="presParOf" srcId="{169A9A18-419A-4941-B86A-2725F6C8BDF6}" destId="{CB2E3058-81F5-4C7C-AD66-72D73609A862}" srcOrd="0" destOrd="0" presId="urn:microsoft.com/office/officeart/2005/8/layout/hierarchy3"/>
    <dgm:cxn modelId="{794F88B3-266B-47E4-BD2F-7B4D7FA9E805}" type="presParOf" srcId="{CB2E3058-81F5-4C7C-AD66-72D73609A862}" destId="{A5D0061A-09F1-4CFE-930C-14CB9C24C041}" srcOrd="0" destOrd="0" presId="urn:microsoft.com/office/officeart/2005/8/layout/hierarchy3"/>
    <dgm:cxn modelId="{6AB2D8DC-B228-4FFF-A562-3F40ECDCFF3A}" type="presParOf" srcId="{CB2E3058-81F5-4C7C-AD66-72D73609A862}" destId="{7D2D65CC-27D5-41DE-8867-038F2DA57E17}" srcOrd="1" destOrd="0" presId="urn:microsoft.com/office/officeart/2005/8/layout/hierarchy3"/>
    <dgm:cxn modelId="{060F457F-8628-41EC-B9EC-460E700E9AE8}" type="presParOf" srcId="{169A9A18-419A-4941-B86A-2725F6C8BDF6}" destId="{D008C060-AFEA-470C-871A-4AA77805B5AC}" srcOrd="1" destOrd="0" presId="urn:microsoft.com/office/officeart/2005/8/layout/hierarchy3"/>
    <dgm:cxn modelId="{A8BA3CD7-9051-4A13-8594-7B5AF199A28A}" type="presParOf" srcId="{D008C060-AFEA-470C-871A-4AA77805B5AC}" destId="{13A45FB8-E62F-4962-A40D-E66CBC48F894}" srcOrd="0" destOrd="0" presId="urn:microsoft.com/office/officeart/2005/8/layout/hierarchy3"/>
    <dgm:cxn modelId="{DC2D40C6-8E42-45AA-B948-4C7F9F787AFB}" type="presParOf" srcId="{D008C060-AFEA-470C-871A-4AA77805B5AC}" destId="{4B16530D-39E8-4370-97AA-F30063B337FD}" srcOrd="1" destOrd="0" presId="urn:microsoft.com/office/officeart/2005/8/layout/hierarchy3"/>
    <dgm:cxn modelId="{1695A3D4-F109-4FF6-8839-4515713E4C72}" type="presParOf" srcId="{D008C060-AFEA-470C-871A-4AA77805B5AC}" destId="{F977E186-3A58-4F33-B204-5EF5864A9A43}" srcOrd="2" destOrd="0" presId="urn:microsoft.com/office/officeart/2005/8/layout/hierarchy3"/>
    <dgm:cxn modelId="{B9793115-28F8-419D-8357-1E52A31F288E}" type="presParOf" srcId="{D008C060-AFEA-470C-871A-4AA77805B5AC}" destId="{2E33DB40-9396-453D-BC77-91DB824A377D}" srcOrd="3" destOrd="0" presId="urn:microsoft.com/office/officeart/2005/8/layout/hierarchy3"/>
    <dgm:cxn modelId="{3D91524B-FC79-480E-BB34-66337063EF4D}" type="presParOf" srcId="{D008C060-AFEA-470C-871A-4AA77805B5AC}" destId="{F04FC656-E58A-4C07-981D-D057B4E4588E}" srcOrd="4" destOrd="0" presId="urn:microsoft.com/office/officeart/2005/8/layout/hierarchy3"/>
    <dgm:cxn modelId="{28FC0D79-7378-4139-B7DD-FC30E212B821}" type="presParOf" srcId="{D008C060-AFEA-470C-871A-4AA77805B5AC}" destId="{1F74E6FE-551E-4F4C-B677-04A9B79A402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72568-30C0-4AB5-87D1-A12C2FB37EF4}">
      <dsp:nvSpPr>
        <dsp:cNvPr id="0" name=""/>
        <dsp:cNvSpPr/>
      </dsp:nvSpPr>
      <dsp:spPr>
        <a:xfrm>
          <a:off x="1871332" y="532"/>
          <a:ext cx="2341698" cy="117084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NĂNG LỰC THÍCH ỨNG VỚI CUỘC SỐNG</a:t>
          </a:r>
          <a:endParaRPr lang="en-US" sz="2400" kern="1200" dirty="0"/>
        </a:p>
      </dsp:txBody>
      <dsp:txXfrm>
        <a:off x="1905625" y="34825"/>
        <a:ext cx="2273112" cy="1102263"/>
      </dsp:txXfrm>
    </dsp:sp>
    <dsp:sp modelId="{7C959D07-E50C-437F-A571-7EC7BB19347D}">
      <dsp:nvSpPr>
        <dsp:cNvPr id="0" name=""/>
        <dsp:cNvSpPr/>
      </dsp:nvSpPr>
      <dsp:spPr>
        <a:xfrm>
          <a:off x="2105502" y="1171381"/>
          <a:ext cx="234169" cy="878137"/>
        </a:xfrm>
        <a:custGeom>
          <a:avLst/>
          <a:gdLst/>
          <a:ahLst/>
          <a:cxnLst/>
          <a:rect l="0" t="0" r="0" b="0"/>
          <a:pathLst>
            <a:path>
              <a:moveTo>
                <a:pt x="0" y="0"/>
              </a:moveTo>
              <a:lnTo>
                <a:pt x="0" y="878137"/>
              </a:lnTo>
              <a:lnTo>
                <a:pt x="234169" y="8781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53F14A-4CFE-424B-9312-E98B216C21CA}">
      <dsp:nvSpPr>
        <dsp:cNvPr id="0" name=""/>
        <dsp:cNvSpPr/>
      </dsp:nvSpPr>
      <dsp:spPr>
        <a:xfrm>
          <a:off x="2339672" y="1464094"/>
          <a:ext cx="2185516" cy="117084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Hiểu</a:t>
          </a:r>
          <a:r>
            <a:rPr lang="en-US" sz="1800" kern="1200" dirty="0" smtClean="0"/>
            <a:t> </a:t>
          </a:r>
          <a:r>
            <a:rPr lang="en-US" sz="1800" kern="1200" dirty="0" err="1" smtClean="0"/>
            <a:t>biết</a:t>
          </a:r>
          <a:r>
            <a:rPr lang="en-US" sz="1800" kern="1200" dirty="0" smtClean="0"/>
            <a:t> </a:t>
          </a:r>
          <a:r>
            <a:rPr lang="en-US" sz="1800" kern="1200" dirty="0" err="1" smtClean="0"/>
            <a:t>về</a:t>
          </a:r>
          <a:r>
            <a:rPr lang="en-US" sz="1800" kern="1200" dirty="0" smtClean="0"/>
            <a:t> </a:t>
          </a:r>
          <a:r>
            <a:rPr lang="en-US" sz="1800" kern="1200" dirty="0" err="1" smtClean="0"/>
            <a:t>bản</a:t>
          </a:r>
          <a:r>
            <a:rPr lang="en-US" sz="1800" kern="1200" dirty="0" smtClean="0"/>
            <a:t> </a:t>
          </a:r>
          <a:r>
            <a:rPr lang="en-US" sz="1800" kern="1200" dirty="0" err="1" smtClean="0"/>
            <a:t>thân</a:t>
          </a:r>
          <a:r>
            <a:rPr lang="en-US" sz="1800" kern="1200" dirty="0" smtClean="0"/>
            <a:t> </a:t>
          </a:r>
          <a:r>
            <a:rPr lang="en-US" sz="1800" kern="1200" dirty="0" err="1" smtClean="0"/>
            <a:t>và</a:t>
          </a:r>
          <a:r>
            <a:rPr lang="en-US" sz="1800" kern="1200" dirty="0" smtClean="0"/>
            <a:t> </a:t>
          </a:r>
          <a:r>
            <a:rPr lang="en-US" sz="1800" kern="1200" dirty="0" err="1" smtClean="0"/>
            <a:t>môi</a:t>
          </a:r>
          <a:r>
            <a:rPr lang="en-US" sz="1800" kern="1200" dirty="0" smtClean="0"/>
            <a:t> </a:t>
          </a:r>
          <a:r>
            <a:rPr lang="en-US" sz="1800" kern="1200" dirty="0" err="1" smtClean="0"/>
            <a:t>trường</a:t>
          </a:r>
          <a:r>
            <a:rPr lang="en-US" sz="1800" kern="1200" dirty="0" smtClean="0"/>
            <a:t> </a:t>
          </a:r>
          <a:r>
            <a:rPr lang="en-US" sz="1800" kern="1200" dirty="0" err="1" smtClean="0"/>
            <a:t>sống</a:t>
          </a:r>
          <a:endParaRPr lang="en-US" sz="1800" kern="1200" dirty="0"/>
        </a:p>
      </dsp:txBody>
      <dsp:txXfrm>
        <a:off x="2373965" y="1498387"/>
        <a:ext cx="2116930" cy="1102263"/>
      </dsp:txXfrm>
    </dsp:sp>
    <dsp:sp modelId="{32EDD8E6-BB7A-475A-866A-38A249A7CB89}">
      <dsp:nvSpPr>
        <dsp:cNvPr id="0" name=""/>
        <dsp:cNvSpPr/>
      </dsp:nvSpPr>
      <dsp:spPr>
        <a:xfrm>
          <a:off x="2105502" y="1171381"/>
          <a:ext cx="234169" cy="2341698"/>
        </a:xfrm>
        <a:custGeom>
          <a:avLst/>
          <a:gdLst/>
          <a:ahLst/>
          <a:cxnLst/>
          <a:rect l="0" t="0" r="0" b="0"/>
          <a:pathLst>
            <a:path>
              <a:moveTo>
                <a:pt x="0" y="0"/>
              </a:moveTo>
              <a:lnTo>
                <a:pt x="0" y="2341698"/>
              </a:lnTo>
              <a:lnTo>
                <a:pt x="234169" y="234169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06681-90A6-4A20-B560-EDF5C2F244EE}">
      <dsp:nvSpPr>
        <dsp:cNvPr id="0" name=""/>
        <dsp:cNvSpPr/>
      </dsp:nvSpPr>
      <dsp:spPr>
        <a:xfrm>
          <a:off x="2339672" y="2927656"/>
          <a:ext cx="2185516" cy="117084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419125"/>
              <a:satOff val="5687"/>
              <a:lumOff val="12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Kĩ</a:t>
          </a:r>
          <a:r>
            <a:rPr lang="en-US" sz="1800" kern="1200" dirty="0" smtClean="0"/>
            <a:t> </a:t>
          </a:r>
          <a:r>
            <a:rPr lang="en-US" sz="1800" kern="1200" dirty="0" err="1" smtClean="0"/>
            <a:t>năng</a:t>
          </a:r>
          <a:r>
            <a:rPr lang="en-US" sz="1800" kern="1200" dirty="0" smtClean="0"/>
            <a:t> </a:t>
          </a:r>
          <a:r>
            <a:rPr lang="en-US" sz="1800" kern="1200" dirty="0" err="1" smtClean="0"/>
            <a:t>điều</a:t>
          </a:r>
          <a:r>
            <a:rPr lang="en-US" sz="1800" kern="1200" dirty="0" smtClean="0"/>
            <a:t> </a:t>
          </a:r>
          <a:r>
            <a:rPr lang="en-US" sz="1800" kern="1200" dirty="0" err="1" smtClean="0"/>
            <a:t>chỉnh</a:t>
          </a:r>
          <a:r>
            <a:rPr lang="en-US" sz="1800" kern="1200" dirty="0" smtClean="0"/>
            <a:t> </a:t>
          </a:r>
          <a:r>
            <a:rPr lang="en-US" sz="1800" kern="1200" dirty="0" err="1" smtClean="0"/>
            <a:t>bản</a:t>
          </a:r>
          <a:r>
            <a:rPr lang="en-US" sz="1800" kern="1200" dirty="0" smtClean="0"/>
            <a:t> </a:t>
          </a:r>
          <a:r>
            <a:rPr lang="en-US" sz="1800" kern="1200" dirty="0" err="1" smtClean="0"/>
            <a:t>thân</a:t>
          </a:r>
          <a:r>
            <a:rPr lang="en-US" sz="1800" kern="1200" dirty="0" smtClean="0"/>
            <a:t> </a:t>
          </a:r>
          <a:r>
            <a:rPr lang="en-US" sz="1800" kern="1200" dirty="0" err="1" smtClean="0"/>
            <a:t>và</a:t>
          </a:r>
          <a:r>
            <a:rPr lang="en-US" sz="1800" kern="1200" dirty="0" smtClean="0"/>
            <a:t> </a:t>
          </a:r>
          <a:r>
            <a:rPr lang="en-US" sz="1800" kern="1200" dirty="0" err="1" smtClean="0"/>
            <a:t>đáp</a:t>
          </a:r>
          <a:r>
            <a:rPr lang="en-US" sz="1800" kern="1200" dirty="0" smtClean="0"/>
            <a:t> </a:t>
          </a:r>
          <a:r>
            <a:rPr lang="en-US" sz="1800" kern="1200" dirty="0" err="1" smtClean="0"/>
            <a:t>ứng</a:t>
          </a:r>
          <a:r>
            <a:rPr lang="en-US" sz="1800" kern="1200" dirty="0" smtClean="0"/>
            <a:t> </a:t>
          </a:r>
          <a:r>
            <a:rPr lang="en-US" sz="1800" kern="1200" dirty="0" err="1" smtClean="0"/>
            <a:t>với</a:t>
          </a:r>
          <a:r>
            <a:rPr lang="en-US" sz="1800" kern="1200" dirty="0" smtClean="0"/>
            <a:t> </a:t>
          </a:r>
          <a:r>
            <a:rPr lang="en-US" sz="1800" kern="1200" dirty="0" err="1" smtClean="0"/>
            <a:t>sự</a:t>
          </a:r>
          <a:r>
            <a:rPr lang="en-US" sz="1800" kern="1200" dirty="0" smtClean="0"/>
            <a:t> </a:t>
          </a:r>
          <a:r>
            <a:rPr lang="en-US" sz="1800" kern="1200" dirty="0" err="1" smtClean="0"/>
            <a:t>thay</a:t>
          </a:r>
          <a:r>
            <a:rPr lang="en-US" sz="1800" kern="1200" dirty="0" smtClean="0"/>
            <a:t> </a:t>
          </a:r>
          <a:r>
            <a:rPr lang="en-US" sz="1800" kern="1200" dirty="0" err="1" smtClean="0"/>
            <a:t>đổi</a:t>
          </a:r>
          <a:endParaRPr lang="en-US" sz="1800" kern="1200" dirty="0"/>
        </a:p>
      </dsp:txBody>
      <dsp:txXfrm>
        <a:off x="2373965" y="2961949"/>
        <a:ext cx="2116930" cy="1102263"/>
      </dsp:txXfrm>
    </dsp:sp>
    <dsp:sp modelId="{75A9CA0B-7232-4691-A56F-B47F5493E0B0}">
      <dsp:nvSpPr>
        <dsp:cNvPr id="0" name=""/>
        <dsp:cNvSpPr/>
      </dsp:nvSpPr>
      <dsp:spPr>
        <a:xfrm>
          <a:off x="4798456" y="532"/>
          <a:ext cx="2341698" cy="1170849"/>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NĂNG LỰC THIẾT KẾ VÀ TỔ CHỨC HOẠT ĐỘNG</a:t>
          </a:r>
          <a:endParaRPr lang="en-US" sz="2400" kern="1200" dirty="0"/>
        </a:p>
      </dsp:txBody>
      <dsp:txXfrm>
        <a:off x="4832749" y="34825"/>
        <a:ext cx="2273112" cy="1102263"/>
      </dsp:txXfrm>
    </dsp:sp>
    <dsp:sp modelId="{2D064C46-E90E-45B7-BB9D-262145A19307}">
      <dsp:nvSpPr>
        <dsp:cNvPr id="0" name=""/>
        <dsp:cNvSpPr/>
      </dsp:nvSpPr>
      <dsp:spPr>
        <a:xfrm>
          <a:off x="5032626" y="1171381"/>
          <a:ext cx="234169" cy="878137"/>
        </a:xfrm>
        <a:custGeom>
          <a:avLst/>
          <a:gdLst/>
          <a:ahLst/>
          <a:cxnLst/>
          <a:rect l="0" t="0" r="0" b="0"/>
          <a:pathLst>
            <a:path>
              <a:moveTo>
                <a:pt x="0" y="0"/>
              </a:moveTo>
              <a:lnTo>
                <a:pt x="0" y="878137"/>
              </a:lnTo>
              <a:lnTo>
                <a:pt x="234169" y="8781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A49FE0-8000-4208-9A8C-3BC5222B8AAB}">
      <dsp:nvSpPr>
        <dsp:cNvPr id="0" name=""/>
        <dsp:cNvSpPr/>
      </dsp:nvSpPr>
      <dsp:spPr>
        <a:xfrm>
          <a:off x="5266796" y="1464094"/>
          <a:ext cx="2223452" cy="117084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838251"/>
              <a:satOff val="11375"/>
              <a:lumOff val="24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Kĩ</a:t>
          </a:r>
          <a:r>
            <a:rPr lang="en-US" sz="1800" kern="1200" dirty="0" smtClean="0"/>
            <a:t> </a:t>
          </a:r>
          <a:r>
            <a:rPr lang="en-US" sz="1800" kern="1200" dirty="0" err="1" smtClean="0"/>
            <a:t>năng</a:t>
          </a:r>
          <a:r>
            <a:rPr lang="en-US" sz="1800" kern="1200" dirty="0" smtClean="0"/>
            <a:t> </a:t>
          </a:r>
          <a:r>
            <a:rPr lang="en-US" sz="1800" kern="1200" dirty="0" err="1" smtClean="0"/>
            <a:t>lập</a:t>
          </a:r>
          <a:r>
            <a:rPr lang="en-US" sz="1800" kern="1200" dirty="0" smtClean="0"/>
            <a:t> </a:t>
          </a:r>
          <a:r>
            <a:rPr lang="en-US" sz="1800" kern="1200" dirty="0" err="1" smtClean="0"/>
            <a:t>kế</a:t>
          </a:r>
          <a:r>
            <a:rPr lang="en-US" sz="1800" kern="1200" dirty="0" smtClean="0"/>
            <a:t> </a:t>
          </a:r>
          <a:r>
            <a:rPr lang="en-US" sz="1800" kern="1200" dirty="0" err="1" smtClean="0"/>
            <a:t>hoạch</a:t>
          </a:r>
          <a:endParaRPr lang="en-US" sz="1800" kern="1200" dirty="0"/>
        </a:p>
      </dsp:txBody>
      <dsp:txXfrm>
        <a:off x="5301089" y="1498387"/>
        <a:ext cx="2154866" cy="1102263"/>
      </dsp:txXfrm>
    </dsp:sp>
    <dsp:sp modelId="{20D6F6AA-7CE8-490A-B1A8-FA9A36DA9EF9}">
      <dsp:nvSpPr>
        <dsp:cNvPr id="0" name=""/>
        <dsp:cNvSpPr/>
      </dsp:nvSpPr>
      <dsp:spPr>
        <a:xfrm>
          <a:off x="5032626" y="1171381"/>
          <a:ext cx="234169" cy="2341698"/>
        </a:xfrm>
        <a:custGeom>
          <a:avLst/>
          <a:gdLst/>
          <a:ahLst/>
          <a:cxnLst/>
          <a:rect l="0" t="0" r="0" b="0"/>
          <a:pathLst>
            <a:path>
              <a:moveTo>
                <a:pt x="0" y="0"/>
              </a:moveTo>
              <a:lnTo>
                <a:pt x="0" y="2341698"/>
              </a:lnTo>
              <a:lnTo>
                <a:pt x="234169" y="234169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B020D0-AD99-45FF-869F-EFE189CA5FDF}">
      <dsp:nvSpPr>
        <dsp:cNvPr id="0" name=""/>
        <dsp:cNvSpPr/>
      </dsp:nvSpPr>
      <dsp:spPr>
        <a:xfrm>
          <a:off x="5266796" y="2927656"/>
          <a:ext cx="2223452" cy="117084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257376"/>
              <a:satOff val="17062"/>
              <a:lumOff val="36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Kĩ</a:t>
          </a:r>
          <a:r>
            <a:rPr lang="en-US" sz="1800" kern="1200" dirty="0" smtClean="0"/>
            <a:t> </a:t>
          </a:r>
          <a:r>
            <a:rPr lang="en-US" sz="1800" kern="1200" dirty="0" err="1" smtClean="0"/>
            <a:t>năng</a:t>
          </a:r>
          <a:r>
            <a:rPr lang="en-US" sz="1800" kern="1200" dirty="0" smtClean="0"/>
            <a:t> </a:t>
          </a:r>
          <a:r>
            <a:rPr lang="en-US" sz="1800" kern="1200" dirty="0" err="1" smtClean="0"/>
            <a:t>thực</a:t>
          </a:r>
          <a:r>
            <a:rPr lang="en-US" sz="1800" kern="1200" dirty="0" smtClean="0"/>
            <a:t> </a:t>
          </a:r>
          <a:r>
            <a:rPr lang="en-US" sz="1800" kern="1200" dirty="0" err="1" smtClean="0"/>
            <a:t>hiện</a:t>
          </a:r>
          <a:r>
            <a:rPr lang="en-US" sz="1800" kern="1200" dirty="0" smtClean="0"/>
            <a:t> </a:t>
          </a:r>
          <a:r>
            <a:rPr lang="en-US" sz="1800" kern="1200" dirty="0" err="1" smtClean="0"/>
            <a:t>kế</a:t>
          </a:r>
          <a:r>
            <a:rPr lang="en-US" sz="1800" kern="1200" dirty="0" smtClean="0"/>
            <a:t> </a:t>
          </a:r>
          <a:r>
            <a:rPr lang="en-US" sz="1800" kern="1200" dirty="0" err="1" smtClean="0"/>
            <a:t>hoạch</a:t>
          </a:r>
          <a:r>
            <a:rPr lang="en-US" sz="1800" kern="1200" dirty="0" smtClean="0"/>
            <a:t> </a:t>
          </a:r>
          <a:r>
            <a:rPr lang="en-US" sz="1800" kern="1200" dirty="0" err="1" smtClean="0"/>
            <a:t>và</a:t>
          </a:r>
          <a:r>
            <a:rPr lang="en-US" sz="1800" kern="1200" dirty="0" smtClean="0"/>
            <a:t> </a:t>
          </a:r>
          <a:r>
            <a:rPr lang="en-US" sz="1800" kern="1200" dirty="0" err="1" smtClean="0"/>
            <a:t>điều</a:t>
          </a:r>
          <a:r>
            <a:rPr lang="en-US" sz="1800" kern="1200" dirty="0" smtClean="0"/>
            <a:t> </a:t>
          </a:r>
          <a:r>
            <a:rPr lang="en-US" sz="1800" kern="1200" dirty="0" err="1" smtClean="0"/>
            <a:t>chỉnh</a:t>
          </a:r>
          <a:r>
            <a:rPr lang="en-US" sz="1800" kern="1200" dirty="0" smtClean="0"/>
            <a:t> </a:t>
          </a:r>
          <a:r>
            <a:rPr lang="en-US" sz="1800" kern="1200" dirty="0" err="1" smtClean="0"/>
            <a:t>hoạt</a:t>
          </a:r>
          <a:r>
            <a:rPr lang="en-US" sz="1800" kern="1200" dirty="0" smtClean="0"/>
            <a:t> </a:t>
          </a:r>
          <a:r>
            <a:rPr lang="en-US" sz="1800" kern="1200" dirty="0" err="1" smtClean="0"/>
            <a:t>động</a:t>
          </a:r>
          <a:endParaRPr lang="en-US" sz="1800" kern="1200" dirty="0"/>
        </a:p>
      </dsp:txBody>
      <dsp:txXfrm>
        <a:off x="5301089" y="2961949"/>
        <a:ext cx="2154866" cy="1102263"/>
      </dsp:txXfrm>
    </dsp:sp>
    <dsp:sp modelId="{18C01CA5-418A-4185-B51D-B72BB6DA5454}">
      <dsp:nvSpPr>
        <dsp:cNvPr id="0" name=""/>
        <dsp:cNvSpPr/>
      </dsp:nvSpPr>
      <dsp:spPr>
        <a:xfrm>
          <a:off x="5032626" y="1171381"/>
          <a:ext cx="234169" cy="3805260"/>
        </a:xfrm>
        <a:custGeom>
          <a:avLst/>
          <a:gdLst/>
          <a:ahLst/>
          <a:cxnLst/>
          <a:rect l="0" t="0" r="0" b="0"/>
          <a:pathLst>
            <a:path>
              <a:moveTo>
                <a:pt x="0" y="0"/>
              </a:moveTo>
              <a:lnTo>
                <a:pt x="0" y="3805260"/>
              </a:lnTo>
              <a:lnTo>
                <a:pt x="234169" y="38052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00865-381A-4F28-9621-7CC801DBD223}">
      <dsp:nvSpPr>
        <dsp:cNvPr id="0" name=""/>
        <dsp:cNvSpPr/>
      </dsp:nvSpPr>
      <dsp:spPr>
        <a:xfrm>
          <a:off x="5266796" y="4391218"/>
          <a:ext cx="2223452" cy="117084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5676501"/>
              <a:satOff val="22749"/>
              <a:lumOff val="49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Kĩ</a:t>
          </a:r>
          <a:r>
            <a:rPr lang="en-US" sz="1800" kern="1200" dirty="0" smtClean="0"/>
            <a:t> </a:t>
          </a:r>
          <a:r>
            <a:rPr lang="en-US" sz="1800" kern="1200" dirty="0" err="1" smtClean="0"/>
            <a:t>năng</a:t>
          </a:r>
          <a:r>
            <a:rPr lang="en-US" sz="1800" kern="1200" dirty="0" smtClean="0"/>
            <a:t> </a:t>
          </a:r>
          <a:r>
            <a:rPr lang="en-US" sz="1800" kern="1200" dirty="0" err="1" smtClean="0"/>
            <a:t>đánh</a:t>
          </a:r>
          <a:r>
            <a:rPr lang="en-US" sz="1800" kern="1200" dirty="0" smtClean="0"/>
            <a:t> </a:t>
          </a:r>
          <a:r>
            <a:rPr lang="en-US" sz="1800" kern="1200" dirty="0" err="1" smtClean="0"/>
            <a:t>giá</a:t>
          </a:r>
          <a:r>
            <a:rPr lang="en-US" sz="1800" kern="1200" dirty="0" smtClean="0"/>
            <a:t> </a:t>
          </a:r>
        </a:p>
        <a:p>
          <a:pPr lvl="0" algn="ctr" defTabSz="800100">
            <a:lnSpc>
              <a:spcPct val="90000"/>
            </a:lnSpc>
            <a:spcBef>
              <a:spcPct val="0"/>
            </a:spcBef>
            <a:spcAft>
              <a:spcPct val="35000"/>
            </a:spcAft>
          </a:pPr>
          <a:r>
            <a:rPr lang="en-US" sz="1800" kern="1200" dirty="0" err="1" smtClean="0"/>
            <a:t>hoạt</a:t>
          </a:r>
          <a:r>
            <a:rPr lang="en-US" sz="1800" kern="1200" dirty="0" smtClean="0"/>
            <a:t> </a:t>
          </a:r>
          <a:r>
            <a:rPr lang="en-US" sz="1800" kern="1200" dirty="0" err="1" smtClean="0"/>
            <a:t>động</a:t>
          </a:r>
          <a:endParaRPr lang="en-US" sz="1800" kern="1200" dirty="0"/>
        </a:p>
      </dsp:txBody>
      <dsp:txXfrm>
        <a:off x="5301089" y="4425511"/>
        <a:ext cx="2154866" cy="1102263"/>
      </dsp:txXfrm>
    </dsp:sp>
    <dsp:sp modelId="{A5D0061A-09F1-4CFE-930C-14CB9C24C041}">
      <dsp:nvSpPr>
        <dsp:cNvPr id="0" name=""/>
        <dsp:cNvSpPr/>
      </dsp:nvSpPr>
      <dsp:spPr>
        <a:xfrm>
          <a:off x="7725580" y="532"/>
          <a:ext cx="2341698" cy="117084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NĂNG LỰC ĐỊNH HƯỚNG NGHỀ NGHIỆP</a:t>
          </a:r>
          <a:endParaRPr lang="en-US" sz="2400" kern="1200" dirty="0"/>
        </a:p>
      </dsp:txBody>
      <dsp:txXfrm>
        <a:off x="7759873" y="34825"/>
        <a:ext cx="2273112" cy="1102263"/>
      </dsp:txXfrm>
    </dsp:sp>
    <dsp:sp modelId="{13A45FB8-E62F-4962-A40D-E66CBC48F894}">
      <dsp:nvSpPr>
        <dsp:cNvPr id="0" name=""/>
        <dsp:cNvSpPr/>
      </dsp:nvSpPr>
      <dsp:spPr>
        <a:xfrm>
          <a:off x="7959749" y="1171381"/>
          <a:ext cx="234169" cy="878137"/>
        </a:xfrm>
        <a:custGeom>
          <a:avLst/>
          <a:gdLst/>
          <a:ahLst/>
          <a:cxnLst/>
          <a:rect l="0" t="0" r="0" b="0"/>
          <a:pathLst>
            <a:path>
              <a:moveTo>
                <a:pt x="0" y="0"/>
              </a:moveTo>
              <a:lnTo>
                <a:pt x="0" y="878137"/>
              </a:lnTo>
              <a:lnTo>
                <a:pt x="234169" y="8781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16530D-39E8-4370-97AA-F30063B337FD}">
      <dsp:nvSpPr>
        <dsp:cNvPr id="0" name=""/>
        <dsp:cNvSpPr/>
      </dsp:nvSpPr>
      <dsp:spPr>
        <a:xfrm>
          <a:off x="8193919" y="1464094"/>
          <a:ext cx="2211818" cy="117084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095626"/>
              <a:satOff val="28436"/>
              <a:lumOff val="61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Hiểu</a:t>
          </a:r>
          <a:r>
            <a:rPr lang="en-US" sz="1800" kern="1200" dirty="0" smtClean="0"/>
            <a:t> </a:t>
          </a:r>
          <a:r>
            <a:rPr lang="en-US" sz="1800" kern="1200" dirty="0" err="1" smtClean="0"/>
            <a:t>biết</a:t>
          </a:r>
          <a:r>
            <a:rPr lang="en-US" sz="1800" kern="1200" dirty="0" smtClean="0"/>
            <a:t> </a:t>
          </a:r>
          <a:r>
            <a:rPr lang="en-US" sz="1800" kern="1200" dirty="0" err="1" smtClean="0"/>
            <a:t>về</a:t>
          </a:r>
          <a:r>
            <a:rPr lang="en-US" sz="1800" kern="1200" dirty="0" smtClean="0"/>
            <a:t> </a:t>
          </a:r>
        </a:p>
        <a:p>
          <a:pPr lvl="0" algn="ctr" defTabSz="800100">
            <a:lnSpc>
              <a:spcPct val="90000"/>
            </a:lnSpc>
            <a:spcBef>
              <a:spcPct val="0"/>
            </a:spcBef>
            <a:spcAft>
              <a:spcPct val="35000"/>
            </a:spcAft>
          </a:pPr>
          <a:r>
            <a:rPr lang="en-US" sz="1800" kern="1200" dirty="0" err="1" smtClean="0"/>
            <a:t>nghề</a:t>
          </a:r>
          <a:r>
            <a:rPr lang="en-US" sz="1800" kern="1200" dirty="0" smtClean="0"/>
            <a:t> </a:t>
          </a:r>
          <a:r>
            <a:rPr lang="en-US" sz="1800" kern="1200" dirty="0" err="1" smtClean="0"/>
            <a:t>nghiệp</a:t>
          </a:r>
          <a:endParaRPr lang="en-US" sz="1800" kern="1200" dirty="0"/>
        </a:p>
      </dsp:txBody>
      <dsp:txXfrm>
        <a:off x="8228212" y="1498387"/>
        <a:ext cx="2143232" cy="1102263"/>
      </dsp:txXfrm>
    </dsp:sp>
    <dsp:sp modelId="{F977E186-3A58-4F33-B204-5EF5864A9A43}">
      <dsp:nvSpPr>
        <dsp:cNvPr id="0" name=""/>
        <dsp:cNvSpPr/>
      </dsp:nvSpPr>
      <dsp:spPr>
        <a:xfrm>
          <a:off x="7959749" y="1171381"/>
          <a:ext cx="234169" cy="2341698"/>
        </a:xfrm>
        <a:custGeom>
          <a:avLst/>
          <a:gdLst/>
          <a:ahLst/>
          <a:cxnLst/>
          <a:rect l="0" t="0" r="0" b="0"/>
          <a:pathLst>
            <a:path>
              <a:moveTo>
                <a:pt x="0" y="0"/>
              </a:moveTo>
              <a:lnTo>
                <a:pt x="0" y="2341698"/>
              </a:lnTo>
              <a:lnTo>
                <a:pt x="234169" y="234169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3DB40-9396-453D-BC77-91DB824A377D}">
      <dsp:nvSpPr>
        <dsp:cNvPr id="0" name=""/>
        <dsp:cNvSpPr/>
      </dsp:nvSpPr>
      <dsp:spPr>
        <a:xfrm>
          <a:off x="8193919" y="2927656"/>
          <a:ext cx="2245483" cy="117084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8514751"/>
              <a:satOff val="34124"/>
              <a:lumOff val="73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ts val="0"/>
            </a:spcAft>
          </a:pPr>
          <a:r>
            <a:rPr lang="en-US" sz="1800" kern="1200" dirty="0" err="1" smtClean="0"/>
            <a:t>Hiểu</a:t>
          </a:r>
          <a:r>
            <a:rPr lang="en-US" sz="1800" kern="1200" dirty="0" smtClean="0"/>
            <a:t> </a:t>
          </a:r>
          <a:r>
            <a:rPr lang="en-US" sz="1800" kern="1200" dirty="0" err="1" smtClean="0"/>
            <a:t>biết</a:t>
          </a:r>
          <a:r>
            <a:rPr lang="en-US" sz="1800" kern="1200" dirty="0" smtClean="0"/>
            <a:t> </a:t>
          </a:r>
          <a:r>
            <a:rPr lang="en-US" sz="1800" kern="1200" dirty="0" err="1" smtClean="0"/>
            <a:t>và</a:t>
          </a:r>
          <a:r>
            <a:rPr lang="en-US" sz="1800" kern="1200" dirty="0" smtClean="0"/>
            <a:t> </a:t>
          </a:r>
          <a:r>
            <a:rPr lang="en-US" sz="1800" kern="1200" dirty="0" err="1" smtClean="0"/>
            <a:t>rèn</a:t>
          </a:r>
          <a:r>
            <a:rPr lang="en-US" sz="1800" kern="1200" dirty="0" smtClean="0"/>
            <a:t> </a:t>
          </a:r>
          <a:r>
            <a:rPr lang="en-US" sz="1800" kern="1200" dirty="0" err="1" smtClean="0"/>
            <a:t>luyện</a:t>
          </a:r>
          <a:r>
            <a:rPr lang="en-US" sz="1800" kern="1200" dirty="0" smtClean="0"/>
            <a:t> </a:t>
          </a:r>
          <a:r>
            <a:rPr lang="en-US" sz="1800" kern="1200" dirty="0" err="1" smtClean="0"/>
            <a:t>phẩm</a:t>
          </a:r>
          <a:r>
            <a:rPr lang="en-US" sz="1800" kern="1200" dirty="0" smtClean="0"/>
            <a:t> </a:t>
          </a:r>
          <a:r>
            <a:rPr lang="en-US" sz="1800" kern="1200" dirty="0" err="1" smtClean="0"/>
            <a:t>chất</a:t>
          </a:r>
          <a:r>
            <a:rPr lang="en-US" sz="1800" kern="1200" dirty="0" smtClean="0"/>
            <a:t>, </a:t>
          </a:r>
          <a:r>
            <a:rPr lang="en-US" sz="1800" kern="1200" dirty="0" err="1" smtClean="0"/>
            <a:t>năng</a:t>
          </a:r>
          <a:r>
            <a:rPr lang="en-US" sz="1800" kern="1200" dirty="0" smtClean="0"/>
            <a:t> </a:t>
          </a:r>
          <a:r>
            <a:rPr lang="en-US" sz="1800" kern="1200" dirty="0" err="1" smtClean="0"/>
            <a:t>lực</a:t>
          </a:r>
          <a:r>
            <a:rPr lang="en-US" sz="1800" kern="1200" dirty="0" smtClean="0"/>
            <a:t> </a:t>
          </a:r>
          <a:r>
            <a:rPr lang="en-US" sz="1800" kern="1200" dirty="0" err="1" smtClean="0"/>
            <a:t>liên</a:t>
          </a:r>
          <a:r>
            <a:rPr lang="en-US" sz="1800" kern="1200" dirty="0" smtClean="0"/>
            <a:t> </a:t>
          </a:r>
          <a:r>
            <a:rPr lang="en-US" sz="1800" kern="1200" dirty="0" err="1" smtClean="0"/>
            <a:t>quan</a:t>
          </a:r>
          <a:r>
            <a:rPr lang="en-US" sz="1800" kern="1200" dirty="0" smtClean="0"/>
            <a:t> </a:t>
          </a:r>
          <a:r>
            <a:rPr lang="en-US" sz="1800" kern="1200" dirty="0" err="1" smtClean="0"/>
            <a:t>đến</a:t>
          </a:r>
          <a:r>
            <a:rPr lang="en-US" sz="1800" kern="1200" dirty="0" smtClean="0"/>
            <a:t> </a:t>
          </a:r>
        </a:p>
        <a:p>
          <a:pPr lvl="0" algn="ctr" defTabSz="800100">
            <a:lnSpc>
              <a:spcPct val="90000"/>
            </a:lnSpc>
            <a:spcBef>
              <a:spcPct val="0"/>
            </a:spcBef>
            <a:spcAft>
              <a:spcPts val="0"/>
            </a:spcAft>
          </a:pPr>
          <a:r>
            <a:rPr lang="en-US" sz="1800" kern="1200" dirty="0" err="1" smtClean="0"/>
            <a:t>nghề</a:t>
          </a:r>
          <a:r>
            <a:rPr lang="en-US" sz="1800" kern="1200" dirty="0" smtClean="0"/>
            <a:t> </a:t>
          </a:r>
          <a:r>
            <a:rPr lang="en-US" sz="1800" kern="1200" dirty="0" err="1" smtClean="0"/>
            <a:t>nghiệp</a:t>
          </a:r>
          <a:endParaRPr lang="en-US" sz="1800" kern="1200" dirty="0"/>
        </a:p>
      </dsp:txBody>
      <dsp:txXfrm>
        <a:off x="8228212" y="2961949"/>
        <a:ext cx="2176897" cy="1102263"/>
      </dsp:txXfrm>
    </dsp:sp>
    <dsp:sp modelId="{F04FC656-E58A-4C07-981D-D057B4E4588E}">
      <dsp:nvSpPr>
        <dsp:cNvPr id="0" name=""/>
        <dsp:cNvSpPr/>
      </dsp:nvSpPr>
      <dsp:spPr>
        <a:xfrm>
          <a:off x="7959749" y="1171381"/>
          <a:ext cx="234169" cy="3805260"/>
        </a:xfrm>
        <a:custGeom>
          <a:avLst/>
          <a:gdLst/>
          <a:ahLst/>
          <a:cxnLst/>
          <a:rect l="0" t="0" r="0" b="0"/>
          <a:pathLst>
            <a:path>
              <a:moveTo>
                <a:pt x="0" y="0"/>
              </a:moveTo>
              <a:lnTo>
                <a:pt x="0" y="3805260"/>
              </a:lnTo>
              <a:lnTo>
                <a:pt x="234169" y="38052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4E6FE-551E-4F4C-B677-04A9B79A4023}">
      <dsp:nvSpPr>
        <dsp:cNvPr id="0" name=""/>
        <dsp:cNvSpPr/>
      </dsp:nvSpPr>
      <dsp:spPr>
        <a:xfrm>
          <a:off x="8193919" y="4391218"/>
          <a:ext cx="2279147" cy="117084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Kĩ</a:t>
          </a:r>
          <a:r>
            <a:rPr lang="en-US" sz="1800" kern="1200" dirty="0" smtClean="0"/>
            <a:t> </a:t>
          </a:r>
          <a:r>
            <a:rPr lang="en-US" sz="1800" kern="1200" dirty="0" err="1" smtClean="0"/>
            <a:t>năng</a:t>
          </a:r>
          <a:r>
            <a:rPr lang="en-US" sz="1800" kern="1200" dirty="0" smtClean="0"/>
            <a:t> </a:t>
          </a:r>
          <a:r>
            <a:rPr lang="en-US" sz="1800" kern="1200" dirty="0" err="1" smtClean="0"/>
            <a:t>ra</a:t>
          </a:r>
          <a:r>
            <a:rPr lang="en-US" sz="1800" kern="1200" dirty="0" smtClean="0"/>
            <a:t> </a:t>
          </a:r>
          <a:r>
            <a:rPr lang="en-US" sz="1800" kern="1200" dirty="0" err="1" smtClean="0"/>
            <a:t>quyết</a:t>
          </a:r>
          <a:r>
            <a:rPr lang="en-US" sz="1800" kern="1200" dirty="0" smtClean="0"/>
            <a:t> </a:t>
          </a:r>
          <a:r>
            <a:rPr lang="en-US" sz="1800" kern="1200" dirty="0" err="1" smtClean="0"/>
            <a:t>định</a:t>
          </a:r>
          <a:r>
            <a:rPr lang="en-US" sz="1800" kern="1200" dirty="0" smtClean="0"/>
            <a:t> </a:t>
          </a:r>
          <a:r>
            <a:rPr lang="en-US" sz="1800" kern="1200" dirty="0" err="1" smtClean="0"/>
            <a:t>và</a:t>
          </a:r>
          <a:r>
            <a:rPr lang="en-US" sz="1800" kern="1200" dirty="0" smtClean="0"/>
            <a:t> </a:t>
          </a:r>
          <a:r>
            <a:rPr lang="en-US" sz="1800" kern="1200" dirty="0" err="1" smtClean="0"/>
            <a:t>lập</a:t>
          </a:r>
          <a:r>
            <a:rPr lang="en-US" sz="1800" kern="1200" dirty="0" smtClean="0"/>
            <a:t> </a:t>
          </a:r>
          <a:r>
            <a:rPr lang="en-US" sz="1800" kern="1200" dirty="0" err="1" smtClean="0"/>
            <a:t>kế</a:t>
          </a:r>
          <a:r>
            <a:rPr lang="en-US" sz="1800" kern="1200" dirty="0" smtClean="0"/>
            <a:t> </a:t>
          </a:r>
          <a:r>
            <a:rPr lang="en-US" sz="1800" kern="1200" dirty="0" err="1" smtClean="0"/>
            <a:t>hoạch</a:t>
          </a:r>
          <a:r>
            <a:rPr lang="en-US" sz="1800" kern="1200" dirty="0" smtClean="0"/>
            <a:t> </a:t>
          </a:r>
          <a:r>
            <a:rPr lang="en-US" sz="1800" kern="1200" dirty="0" err="1" smtClean="0"/>
            <a:t>học</a:t>
          </a:r>
          <a:r>
            <a:rPr lang="en-US" sz="1800" kern="1200" dirty="0" smtClean="0"/>
            <a:t> </a:t>
          </a:r>
          <a:r>
            <a:rPr lang="en-US" sz="1800" kern="1200" dirty="0" err="1" smtClean="0"/>
            <a:t>tập</a:t>
          </a:r>
          <a:r>
            <a:rPr lang="en-US" sz="1800" kern="1200" dirty="0" smtClean="0"/>
            <a:t> </a:t>
          </a:r>
          <a:r>
            <a:rPr lang="en-US" sz="1800" kern="1200" dirty="0" err="1" smtClean="0"/>
            <a:t>theo</a:t>
          </a:r>
          <a:r>
            <a:rPr lang="en-US" sz="1800" kern="1200" dirty="0" smtClean="0"/>
            <a:t> </a:t>
          </a:r>
          <a:r>
            <a:rPr lang="en-US" sz="1800" kern="1200" dirty="0" err="1" smtClean="0"/>
            <a:t>định</a:t>
          </a:r>
          <a:r>
            <a:rPr lang="en-US" sz="1800" kern="1200" dirty="0" smtClean="0"/>
            <a:t> </a:t>
          </a:r>
          <a:r>
            <a:rPr lang="en-US" sz="1800" kern="1200" dirty="0" err="1" smtClean="0"/>
            <a:t>hướng</a:t>
          </a:r>
          <a:r>
            <a:rPr lang="en-US" sz="1800" kern="1200" dirty="0" smtClean="0"/>
            <a:t> </a:t>
          </a:r>
          <a:r>
            <a:rPr lang="en-US" sz="1800" kern="1200" dirty="0" err="1" smtClean="0"/>
            <a:t>nghề</a:t>
          </a:r>
          <a:r>
            <a:rPr lang="en-US" sz="1800" kern="1200" dirty="0" smtClean="0"/>
            <a:t> </a:t>
          </a:r>
          <a:r>
            <a:rPr lang="en-US" sz="1800" kern="1200" dirty="0" err="1" smtClean="0"/>
            <a:t>nghiệp</a:t>
          </a:r>
          <a:endParaRPr lang="en-US" sz="1800" kern="1200" dirty="0"/>
        </a:p>
      </dsp:txBody>
      <dsp:txXfrm>
        <a:off x="8228212" y="4425511"/>
        <a:ext cx="2210561" cy="11022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138" cy="336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000" y="0"/>
            <a:ext cx="4276725" cy="336550"/>
          </a:xfrm>
          <a:prstGeom prst="rect">
            <a:avLst/>
          </a:prstGeom>
        </p:spPr>
        <p:txBody>
          <a:bodyPr vert="horz" lIns="91440" tIns="45720" rIns="91440" bIns="45720" rtlCol="0"/>
          <a:lstStyle>
            <a:lvl1pPr algn="r">
              <a:defRPr sz="1200"/>
            </a:lvl1pPr>
          </a:lstStyle>
          <a:p>
            <a:fld id="{FC8C567A-99E7-4EC8-8F3C-08BE2406F37F}" type="datetimeFigureOut">
              <a:rPr lang="en-US" smtClean="0"/>
              <a:t>3/12/2020</a:t>
            </a:fld>
            <a:endParaRPr lang="en-US"/>
          </a:p>
        </p:txBody>
      </p:sp>
      <p:sp>
        <p:nvSpPr>
          <p:cNvPr id="4" name="Footer Placeholder 3"/>
          <p:cNvSpPr>
            <a:spLocks noGrp="1"/>
          </p:cNvSpPr>
          <p:nvPr>
            <p:ph type="ftr" sz="quarter" idx="2"/>
          </p:nvPr>
        </p:nvSpPr>
        <p:spPr>
          <a:xfrm>
            <a:off x="0" y="6397625"/>
            <a:ext cx="4275138" cy="336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000" y="6397625"/>
            <a:ext cx="4276725" cy="336550"/>
          </a:xfrm>
          <a:prstGeom prst="rect">
            <a:avLst/>
          </a:prstGeom>
        </p:spPr>
        <p:txBody>
          <a:bodyPr vert="horz" lIns="91440" tIns="45720" rIns="91440" bIns="45720" rtlCol="0" anchor="b"/>
          <a:lstStyle>
            <a:lvl1pPr algn="r">
              <a:defRPr sz="1200"/>
            </a:lvl1pPr>
          </a:lstStyle>
          <a:p>
            <a:fld id="{1ECA6544-B7C0-4A53-843A-3F450D27A653}" type="slidenum">
              <a:rPr lang="en-US" smtClean="0"/>
              <a:t>‹#›</a:t>
            </a:fld>
            <a:endParaRPr lang="en-US"/>
          </a:p>
        </p:txBody>
      </p:sp>
    </p:spTree>
    <p:extLst>
      <p:ext uri="{BB962C8B-B14F-4D97-AF65-F5344CB8AC3E}">
        <p14:creationId xmlns:p14="http://schemas.microsoft.com/office/powerpoint/2010/main" val="31054135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4763" y="3813175"/>
            <a:ext cx="3677289" cy="3044822"/>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3279775" y="696925"/>
            <a:ext cx="2584450" cy="5746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Arial" panose="020B0604020202020204"/>
                <a:cs typeface="Arial" panose="020B0604020202020204"/>
              </a:defRPr>
            </a:lvl1pPr>
          </a:lstStyle>
          <a:p>
            <a:endParaRPr/>
          </a:p>
        </p:txBody>
      </p:sp>
      <p:sp>
        <p:nvSpPr>
          <p:cNvPr id="3" name="Holder 3"/>
          <p:cNvSpPr>
            <a:spLocks noGrp="1"/>
          </p:cNvSpPr>
          <p:nvPr>
            <p:ph type="body" idx="1"/>
          </p:nvPr>
        </p:nvSpPr>
        <p:spPr/>
        <p:txBody>
          <a:bodyPr lIns="0" tIns="0" rIns="0" bIns="0"/>
          <a:lstStyle>
            <a:lvl1pPr>
              <a:defRPr sz="2800" b="1" i="0">
                <a:solidFill>
                  <a:srgbClr val="001F5F"/>
                </a:solidFill>
                <a:latin typeface="Times New Roman" panose="02020603050405020304"/>
                <a:cs typeface="Times New Roman" panose="020206030504050203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Arial" panose="020B0604020202020204"/>
                <a:cs typeface="Arial" panose="020B0604020202020204"/>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63439" y="1332433"/>
            <a:ext cx="3597275" cy="3857625"/>
          </a:xfrm>
          <a:prstGeom prst="rect">
            <a:avLst/>
          </a:prstGeom>
        </p:spPr>
        <p:txBody>
          <a:bodyPr wrap="square" lIns="0" tIns="0" rIns="0" bIns="0">
            <a:spAutoFit/>
          </a:bodyPr>
          <a:lstStyle>
            <a:lvl1pPr>
              <a:defRPr sz="2800" b="1" i="0">
                <a:solidFill>
                  <a:srgbClr val="FF0000"/>
                </a:solidFill>
                <a:latin typeface="Arial" panose="020B0604020202020204"/>
                <a:cs typeface="Arial" panose="020B0604020202020204"/>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0" y="6151561"/>
            <a:ext cx="9144000" cy="70643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C00000"/>
                </a:solidFill>
                <a:latin typeface="Arial" panose="020B0604020202020204"/>
                <a:cs typeface="Arial" panose="020B0604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0" y="6151561"/>
            <a:ext cx="9144000" cy="70643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7657" y="112521"/>
            <a:ext cx="8628684" cy="553998"/>
          </a:xfrm>
          <a:prstGeom prst="rect">
            <a:avLst/>
          </a:prstGeom>
        </p:spPr>
        <p:txBody>
          <a:bodyPr wrap="square" lIns="0" tIns="0" rIns="0" bIns="0">
            <a:spAutoFit/>
          </a:bodyPr>
          <a:lstStyle>
            <a:lvl1pPr>
              <a:defRPr sz="3600" b="1" i="0">
                <a:solidFill>
                  <a:srgbClr val="C00000"/>
                </a:solidFill>
                <a:latin typeface="Arial" panose="020B0604020202020204"/>
                <a:cs typeface="Arial" panose="020B0604020202020204"/>
              </a:defRPr>
            </a:lvl1pPr>
          </a:lstStyle>
          <a:p>
            <a:endParaRPr/>
          </a:p>
        </p:txBody>
      </p:sp>
      <p:sp>
        <p:nvSpPr>
          <p:cNvPr id="3" name="Holder 3"/>
          <p:cNvSpPr>
            <a:spLocks noGrp="1"/>
          </p:cNvSpPr>
          <p:nvPr>
            <p:ph type="body" idx="1"/>
          </p:nvPr>
        </p:nvSpPr>
        <p:spPr>
          <a:xfrm>
            <a:off x="809955" y="1417977"/>
            <a:ext cx="7524089" cy="430887"/>
          </a:xfrm>
          <a:prstGeom prst="rect">
            <a:avLst/>
          </a:prstGeom>
        </p:spPr>
        <p:txBody>
          <a:bodyPr wrap="square" lIns="0" tIns="0" rIns="0" bIns="0">
            <a:spAutoFit/>
          </a:bodyPr>
          <a:lstStyle>
            <a:lvl1pPr>
              <a:defRPr sz="2800" b="1" i="0">
                <a:solidFill>
                  <a:srgbClr val="001F5F"/>
                </a:solidFill>
                <a:latin typeface="Times New Roman" panose="02020603050405020304"/>
                <a:cs typeface="Times New Roman" panose="02020603050405020304"/>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3/12/2020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defRPr b="1" i="0" u="none">
          <a:latin typeface="+mj-lt"/>
          <a:ea typeface="+mj-ea"/>
          <a:cs typeface="+mj-cs"/>
        </a:defRPr>
      </a:lvl1pPr>
    </p:titleStyle>
    <p:bodyStyle>
      <a:lvl1pPr marL="0">
        <a:defRPr b="1" i="0" u="none">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0" y="228600"/>
            <a:ext cx="7208140" cy="782265"/>
          </a:xfrm>
          <a:prstGeom prst="rect">
            <a:avLst/>
          </a:prstGeom>
        </p:spPr>
        <p:txBody>
          <a:bodyPr vert="horz" wrap="square" lIns="0" tIns="12700" rIns="0" bIns="0" rtlCol="0">
            <a:spAutoFit/>
          </a:bodyPr>
          <a:lstStyle/>
          <a:p>
            <a:pPr marL="1334135" marR="5080" indent="-1322070" algn="l">
              <a:lnSpc>
                <a:spcPct val="100000"/>
              </a:lnSpc>
              <a:spcBef>
                <a:spcPts val="100"/>
              </a:spcBef>
            </a:pPr>
            <a:r>
              <a:rPr lang="en-US" sz="2500" spc="-350" dirty="0" smtClean="0">
                <a:solidFill>
                  <a:srgbClr val="000000"/>
                </a:solidFill>
              </a:rPr>
              <a:t>                                                    ỦY  BAN  NHÂN  DÂN QUẬN  </a:t>
            </a:r>
            <a:r>
              <a:rPr lang="en-US" sz="2500" spc="-350" dirty="0" smtClean="0">
                <a:solidFill>
                  <a:srgbClr val="000000"/>
                </a:solidFill>
              </a:rPr>
              <a:t>12</a:t>
            </a:r>
            <a:r>
              <a:rPr lang="en-US" sz="2500" spc="-350" dirty="0" smtClean="0">
                <a:solidFill>
                  <a:srgbClr val="000000"/>
                </a:solidFill>
              </a:rPr>
              <a:t/>
            </a:r>
            <a:br>
              <a:rPr lang="en-US" sz="2500" spc="-350" dirty="0" smtClean="0">
                <a:solidFill>
                  <a:srgbClr val="000000"/>
                </a:solidFill>
              </a:rPr>
            </a:br>
            <a:r>
              <a:rPr lang="en-US" sz="2500" spc="-350" dirty="0" smtClean="0">
                <a:solidFill>
                  <a:srgbClr val="000000"/>
                </a:solidFill>
              </a:rPr>
              <a:t>TRƯỜNG TIỂU  HỌC  NGUYỄN  </a:t>
            </a:r>
            <a:r>
              <a:rPr lang="en-US" sz="2500" spc="-350" dirty="0" smtClean="0">
                <a:solidFill>
                  <a:srgbClr val="000000"/>
                </a:solidFill>
              </a:rPr>
              <a:t>DU</a:t>
            </a:r>
            <a:endParaRPr sz="2500" dirty="0"/>
          </a:p>
        </p:txBody>
      </p:sp>
      <p:sp>
        <p:nvSpPr>
          <p:cNvPr id="5" name="object 5"/>
          <p:cNvSpPr txBox="1"/>
          <p:nvPr/>
        </p:nvSpPr>
        <p:spPr>
          <a:xfrm>
            <a:off x="112395" y="2310738"/>
            <a:ext cx="9031605" cy="549446"/>
          </a:xfrm>
          <a:prstGeom prst="rect">
            <a:avLst/>
          </a:prstGeom>
        </p:spPr>
        <p:txBody>
          <a:bodyPr vert="horz" wrap="square" lIns="0" tIns="12700" rIns="0" bIns="0" rtlCol="0">
            <a:spAutoFit/>
          </a:bodyPr>
          <a:lstStyle/>
          <a:p>
            <a:pPr marL="840105" marR="5080" indent="-828040">
              <a:lnSpc>
                <a:spcPct val="120000"/>
              </a:lnSpc>
              <a:spcBef>
                <a:spcPts val="100"/>
              </a:spcBef>
            </a:pPr>
            <a:endParaRPr sz="3200" dirty="0">
              <a:latin typeface="Arial" panose="020B0604020202020204"/>
              <a:cs typeface="Arial" panose="020B0604020202020204"/>
            </a:endParaRPr>
          </a:p>
        </p:txBody>
      </p:sp>
      <p:sp>
        <p:nvSpPr>
          <p:cNvPr id="6" name="Title 1"/>
          <p:cNvSpPr txBox="1">
            <a:spLocks/>
          </p:cNvSpPr>
          <p:nvPr/>
        </p:nvSpPr>
        <p:spPr>
          <a:xfrm>
            <a:off x="29278" y="2288684"/>
            <a:ext cx="9197837"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defRPr/>
            </a:pPr>
            <a:r>
              <a:rPr lang="en-US" sz="4400" b="1" dirty="0" smtClean="0">
                <a:solidFill>
                  <a:srgbClr val="FF0000"/>
                </a:solidFill>
              </a:rPr>
              <a:t>TÌM HIỂU CHƯƠNG TRÌNH </a:t>
            </a:r>
          </a:p>
          <a:p>
            <a:pPr>
              <a:lnSpc>
                <a:spcPct val="120000"/>
              </a:lnSpc>
              <a:defRPr/>
            </a:pPr>
            <a:r>
              <a:rPr lang="en-US" sz="4400" b="1" dirty="0" smtClean="0">
                <a:solidFill>
                  <a:srgbClr val="FF0000"/>
                </a:solidFill>
              </a:rPr>
              <a:t>HOẠT ĐỘNG TRẢI NGHIỆM </a:t>
            </a:r>
          </a:p>
        </p:txBody>
      </p:sp>
      <p:sp>
        <p:nvSpPr>
          <p:cNvPr id="7" name="TextBox 6"/>
          <p:cNvSpPr txBox="1"/>
          <p:nvPr/>
        </p:nvSpPr>
        <p:spPr>
          <a:xfrm>
            <a:off x="4861560" y="4131826"/>
            <a:ext cx="4038600" cy="369332"/>
          </a:xfrm>
          <a:prstGeom prst="rect">
            <a:avLst/>
          </a:prstGeom>
          <a:noFill/>
        </p:spPr>
        <p:txBody>
          <a:bodyPr wrap="square" rtlCol="0">
            <a:spAutoFit/>
          </a:bodyPr>
          <a:lstStyle/>
          <a:p>
            <a:r>
              <a:rPr lang="en-US" dirty="0" err="1" smtClean="0"/>
              <a:t>Quận</a:t>
            </a:r>
            <a:r>
              <a:rPr lang="en-US" dirty="0" smtClean="0"/>
              <a:t> 8, </a:t>
            </a:r>
            <a:r>
              <a:rPr lang="en-US" dirty="0" err="1" smtClean="0"/>
              <a:t>ngày</a:t>
            </a:r>
            <a:r>
              <a:rPr lang="en-US" dirty="0" smtClean="0"/>
              <a:t> 29 </a:t>
            </a:r>
            <a:r>
              <a:rPr lang="en-US" dirty="0" err="1" smtClean="0"/>
              <a:t>tháng</a:t>
            </a:r>
            <a:r>
              <a:rPr lang="en-US" dirty="0" smtClean="0"/>
              <a:t> 11 </a:t>
            </a:r>
            <a:r>
              <a:rPr lang="en-US" dirty="0" err="1" smtClean="0"/>
              <a:t>năm</a:t>
            </a:r>
            <a:r>
              <a:rPr lang="en-US" dirty="0" smtClean="0"/>
              <a:t> 2019</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562" y="228599"/>
            <a:ext cx="9088374" cy="66293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HDTN\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3842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147" y="1295400"/>
            <a:ext cx="8153400" cy="1569660"/>
          </a:xfrm>
          <a:prstGeom prst="rect">
            <a:avLst/>
          </a:prstGeom>
        </p:spPr>
        <p:txBody>
          <a:bodyPr wrap="square">
            <a:spAutoFit/>
          </a:bodyPr>
          <a:lstStyle/>
          <a:p>
            <a:r>
              <a:rPr lang="vi-VN" sz="2400" dirty="0" smtClean="0"/>
              <a:t>Thời lượng dành cho Hoạt động trải nghiệm là 3 tiết/tuần. </a:t>
            </a:r>
            <a:endParaRPr lang="en-US" sz="2400" dirty="0" smtClean="0"/>
          </a:p>
          <a:p>
            <a:endParaRPr lang="en-US" sz="2400" dirty="0"/>
          </a:p>
          <a:p>
            <a:r>
              <a:rPr lang="vi-VN" sz="2400" dirty="0" smtClean="0"/>
              <a:t>Thời lượng thực hiện các loại hoạt động có thể được phân bổ theo tỉ lệ % như sau:</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668635410"/>
              </p:ext>
            </p:extLst>
          </p:nvPr>
        </p:nvGraphicFramePr>
        <p:xfrm>
          <a:off x="437147" y="3124200"/>
          <a:ext cx="8382000" cy="2971800"/>
        </p:xfrm>
        <a:graphic>
          <a:graphicData uri="http://schemas.openxmlformats.org/drawingml/2006/table">
            <a:tbl>
              <a:tblPr firstRow="1" bandRow="1">
                <a:tableStyleId>{912C8C85-51F0-491E-9774-3900AFEF0FD7}</a:tableStyleId>
              </a:tblPr>
              <a:tblGrid>
                <a:gridCol w="4744453"/>
                <a:gridCol w="3637547"/>
              </a:tblGrid>
              <a:tr h="665328">
                <a:tc>
                  <a:txBody>
                    <a:bodyPr/>
                    <a:lstStyle/>
                    <a:p>
                      <a:pPr algn="ctr"/>
                      <a:r>
                        <a:rPr lang="en-US" sz="2400" dirty="0" smtClean="0"/>
                        <a:t>N</a:t>
                      </a:r>
                      <a:r>
                        <a:rPr lang="vi-VN" sz="2400" dirty="0" smtClean="0"/>
                        <a:t>ội dung hoạt</a:t>
                      </a:r>
                      <a:r>
                        <a:rPr lang="en-US" sz="2400" dirty="0" smtClean="0"/>
                        <a:t> </a:t>
                      </a:r>
                      <a:r>
                        <a:rPr lang="en-US" sz="2400" dirty="0" err="1" smtClean="0"/>
                        <a:t>động</a:t>
                      </a:r>
                      <a:endParaRPr lang="en-US" sz="2400" dirty="0">
                        <a:solidFill>
                          <a:sysClr val="windowText" lastClr="000000"/>
                        </a:solidFill>
                      </a:endParaRPr>
                    </a:p>
                  </a:txBody>
                  <a:tcPr/>
                </a:tc>
                <a:tc>
                  <a:txBody>
                    <a:bodyPr/>
                    <a:lstStyle/>
                    <a:p>
                      <a:pPr algn="ctr"/>
                      <a:r>
                        <a:rPr lang="en-US" sz="2400" dirty="0" err="1" smtClean="0"/>
                        <a:t>Tiểu</a:t>
                      </a:r>
                      <a:r>
                        <a:rPr lang="en-US" sz="2400" baseline="0" dirty="0" smtClean="0"/>
                        <a:t> </a:t>
                      </a:r>
                      <a:r>
                        <a:rPr lang="en-US" sz="2400" baseline="0" dirty="0" err="1" smtClean="0"/>
                        <a:t>học</a:t>
                      </a:r>
                      <a:endParaRPr lang="en-US" sz="2400" dirty="0">
                        <a:solidFill>
                          <a:sysClr val="windowText" lastClr="000000"/>
                        </a:solidFill>
                      </a:endParaRPr>
                    </a:p>
                  </a:txBody>
                  <a:tcPr/>
                </a:tc>
              </a:tr>
              <a:tr h="576618">
                <a:tc>
                  <a:txBody>
                    <a:bodyPr/>
                    <a:lstStyle/>
                    <a:p>
                      <a:r>
                        <a:rPr lang="vi-VN" sz="2000" dirty="0" smtClean="0"/>
                        <a:t>Hoạt động hướng vào bản thân</a:t>
                      </a:r>
                      <a:endParaRPr lang="en-US" sz="2000" dirty="0">
                        <a:solidFill>
                          <a:sysClr val="windowText" lastClr="000000"/>
                        </a:solidFill>
                      </a:endParaRPr>
                    </a:p>
                  </a:txBody>
                  <a:tcPr/>
                </a:tc>
                <a:tc>
                  <a:txBody>
                    <a:bodyPr/>
                    <a:lstStyle/>
                    <a:p>
                      <a:pPr algn="ctr"/>
                      <a:r>
                        <a:rPr lang="en-US" sz="2000" dirty="0" smtClean="0"/>
                        <a:t>60%</a:t>
                      </a:r>
                      <a:endParaRPr lang="en-US" sz="2000" dirty="0">
                        <a:solidFill>
                          <a:sysClr val="windowText" lastClr="000000"/>
                        </a:solidFill>
                      </a:endParaRPr>
                    </a:p>
                  </a:txBody>
                  <a:tcPr/>
                </a:tc>
              </a:tr>
              <a:tr h="576618">
                <a:tc>
                  <a:txBody>
                    <a:bodyPr/>
                    <a:lstStyle/>
                    <a:p>
                      <a:r>
                        <a:rPr lang="vi-VN" sz="2000" dirty="0" smtClean="0"/>
                        <a:t>Hoạt động hướng đến xã hội</a:t>
                      </a:r>
                      <a:endParaRPr lang="en-US" sz="2000" dirty="0">
                        <a:solidFill>
                          <a:sysClr val="windowText" lastClr="000000"/>
                        </a:solidFill>
                      </a:endParaRPr>
                    </a:p>
                  </a:txBody>
                  <a:tcPr/>
                </a:tc>
                <a:tc>
                  <a:txBody>
                    <a:bodyPr/>
                    <a:lstStyle/>
                    <a:p>
                      <a:pPr algn="ctr"/>
                      <a:r>
                        <a:rPr lang="en-US" sz="2000" dirty="0" smtClean="0"/>
                        <a:t>20%</a:t>
                      </a:r>
                      <a:endParaRPr lang="en-US" sz="2000" dirty="0">
                        <a:solidFill>
                          <a:sysClr val="windowText" lastClr="000000"/>
                        </a:solidFill>
                      </a:endParaRPr>
                    </a:p>
                  </a:txBody>
                  <a:tcPr/>
                </a:tc>
              </a:tr>
              <a:tr h="576618">
                <a:tc>
                  <a:txBody>
                    <a:bodyPr/>
                    <a:lstStyle/>
                    <a:p>
                      <a:r>
                        <a:rPr lang="vi-VN" sz="2000" dirty="0" smtClean="0"/>
                        <a:t>Hoạt động hướng đến tự nhiên</a:t>
                      </a:r>
                      <a:endParaRPr lang="en-US" sz="2000" dirty="0">
                        <a:solidFill>
                          <a:sysClr val="windowText" lastClr="000000"/>
                        </a:solidFill>
                      </a:endParaRPr>
                    </a:p>
                  </a:txBody>
                  <a:tcPr/>
                </a:tc>
                <a:tc>
                  <a:txBody>
                    <a:bodyPr/>
                    <a:lstStyle/>
                    <a:p>
                      <a:pPr algn="ctr"/>
                      <a:r>
                        <a:rPr lang="en-US" sz="2000" dirty="0" smtClean="0"/>
                        <a:t>10%</a:t>
                      </a:r>
                      <a:endParaRPr lang="en-US" sz="2000" dirty="0">
                        <a:solidFill>
                          <a:sysClr val="windowText" lastClr="000000"/>
                        </a:solidFill>
                      </a:endParaRPr>
                    </a:p>
                  </a:txBody>
                  <a:tcPr/>
                </a:tc>
              </a:tr>
              <a:tr h="576618">
                <a:tc>
                  <a:txBody>
                    <a:bodyPr/>
                    <a:lstStyle/>
                    <a:p>
                      <a:r>
                        <a:rPr lang="vi-VN" sz="2000" dirty="0" smtClean="0"/>
                        <a:t>Hoạt động hướng nghiệp</a:t>
                      </a:r>
                      <a:endParaRPr lang="en-US" sz="2000" dirty="0">
                        <a:solidFill>
                          <a:sysClr val="windowText" lastClr="000000"/>
                        </a:solidFill>
                      </a:endParaRPr>
                    </a:p>
                  </a:txBody>
                  <a:tcPr/>
                </a:tc>
                <a:tc>
                  <a:txBody>
                    <a:bodyPr/>
                    <a:lstStyle/>
                    <a:p>
                      <a:pPr algn="ctr"/>
                      <a:r>
                        <a:rPr lang="en-US" sz="2000" dirty="0" smtClean="0"/>
                        <a:t>10%</a:t>
                      </a:r>
                      <a:endParaRPr lang="en-US" sz="2000" dirty="0">
                        <a:solidFill>
                          <a:sysClr val="windowText" lastClr="000000"/>
                        </a:solidFill>
                      </a:endParaRPr>
                    </a:p>
                  </a:txBody>
                  <a:tcPr/>
                </a:tc>
              </a:tr>
            </a:tbl>
          </a:graphicData>
        </a:graphic>
      </p:graphicFrame>
      <p:sp>
        <p:nvSpPr>
          <p:cNvPr id="6" name="Title 1"/>
          <p:cNvSpPr>
            <a:spLocks noGrp="1"/>
          </p:cNvSpPr>
          <p:nvPr>
            <p:ph type="title"/>
          </p:nvPr>
        </p:nvSpPr>
        <p:spPr>
          <a:xfrm>
            <a:off x="1066800" y="152400"/>
            <a:ext cx="8610600" cy="553998"/>
          </a:xfrm>
        </p:spPr>
        <p:txBody>
          <a:bodyPr/>
          <a:lstStyle/>
          <a:p>
            <a:r>
              <a:rPr lang="en-US" spc="-325" dirty="0" smtClean="0">
                <a:solidFill>
                  <a:srgbClr val="FF0000"/>
                </a:solidFill>
              </a:rPr>
              <a:t>THỜI LƯỢNG CHƯƠNG TRÌNH</a:t>
            </a:r>
            <a:endParaRPr lang="en-US" dirty="0"/>
          </a:p>
        </p:txBody>
      </p:sp>
    </p:spTree>
    <p:extLst>
      <p:ext uri="{BB962C8B-B14F-4D97-AF65-F5344CB8AC3E}">
        <p14:creationId xmlns:p14="http://schemas.microsoft.com/office/powerpoint/2010/main" val="1000415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63" y="3813175"/>
            <a:ext cx="3677289" cy="304482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2000" y="914400"/>
            <a:ext cx="8153400" cy="5562600"/>
          </a:xfrm>
          <a:custGeom>
            <a:avLst/>
            <a:gdLst/>
            <a:ahLst/>
            <a:cxnLst/>
            <a:rect l="l" t="t" r="r" b="b"/>
            <a:pathLst>
              <a:path w="8153400" h="5562600">
                <a:moveTo>
                  <a:pt x="0" y="5562600"/>
                </a:moveTo>
                <a:lnTo>
                  <a:pt x="8153400" y="5562600"/>
                </a:lnTo>
                <a:lnTo>
                  <a:pt x="8153400" y="0"/>
                </a:lnTo>
                <a:lnTo>
                  <a:pt x="0" y="0"/>
                </a:lnTo>
                <a:lnTo>
                  <a:pt x="0" y="5562600"/>
                </a:lnTo>
                <a:close/>
              </a:path>
            </a:pathLst>
          </a:custGeom>
          <a:solidFill>
            <a:srgbClr val="FFFFFF"/>
          </a:solidFill>
        </p:spPr>
        <p:txBody>
          <a:bodyPr wrap="square" lIns="0" tIns="0" rIns="0" bIns="0" rtlCol="0"/>
          <a:lstStyle/>
          <a:p>
            <a:endParaRPr/>
          </a:p>
        </p:txBody>
      </p:sp>
      <p:sp>
        <p:nvSpPr>
          <p:cNvPr id="4" name="object 4"/>
          <p:cNvSpPr/>
          <p:nvPr/>
        </p:nvSpPr>
        <p:spPr>
          <a:xfrm>
            <a:off x="762000" y="914400"/>
            <a:ext cx="8153400" cy="5562600"/>
          </a:xfrm>
          <a:custGeom>
            <a:avLst/>
            <a:gdLst/>
            <a:ahLst/>
            <a:cxnLst/>
            <a:rect l="l" t="t" r="r" b="b"/>
            <a:pathLst>
              <a:path w="8153400" h="5562600">
                <a:moveTo>
                  <a:pt x="0" y="5562600"/>
                </a:moveTo>
                <a:lnTo>
                  <a:pt x="8153400" y="5562600"/>
                </a:lnTo>
                <a:lnTo>
                  <a:pt x="8153400" y="0"/>
                </a:lnTo>
                <a:lnTo>
                  <a:pt x="0" y="0"/>
                </a:lnTo>
                <a:lnTo>
                  <a:pt x="0" y="5562600"/>
                </a:lnTo>
                <a:close/>
              </a:path>
            </a:pathLst>
          </a:custGeom>
          <a:ln w="25400">
            <a:solidFill>
              <a:srgbClr val="375F92"/>
            </a:solidFill>
          </a:ln>
        </p:spPr>
        <p:txBody>
          <a:bodyPr wrap="square" lIns="0" tIns="0" rIns="0" bIns="0" rtlCol="0"/>
          <a:lstStyle/>
          <a:p>
            <a:endParaRPr/>
          </a:p>
        </p:txBody>
      </p:sp>
      <p:sp>
        <p:nvSpPr>
          <p:cNvPr id="5" name="object 5"/>
          <p:cNvSpPr txBox="1"/>
          <p:nvPr/>
        </p:nvSpPr>
        <p:spPr>
          <a:xfrm>
            <a:off x="993444" y="1385061"/>
            <a:ext cx="7677150" cy="4549140"/>
          </a:xfrm>
          <a:prstGeom prst="rect">
            <a:avLst/>
          </a:prstGeom>
        </p:spPr>
        <p:txBody>
          <a:bodyPr vert="horz" wrap="square" lIns="0" tIns="12065" rIns="0" bIns="0" rtlCol="0">
            <a:spAutoFit/>
          </a:bodyPr>
          <a:lstStyle/>
          <a:p>
            <a:pPr marL="12700" marR="5080">
              <a:lnSpc>
                <a:spcPct val="100000"/>
              </a:lnSpc>
              <a:spcBef>
                <a:spcPts val="95"/>
              </a:spcBef>
              <a:buChar char="*"/>
              <a:tabLst>
                <a:tab pos="248920" algn="l"/>
              </a:tabLst>
            </a:pPr>
            <a:r>
              <a:rPr sz="2800" b="1" spc="-10" dirty="0">
                <a:solidFill>
                  <a:srgbClr val="C00000"/>
                </a:solidFill>
                <a:latin typeface="Arial" panose="020B0604020202020204"/>
                <a:cs typeface="Arial" panose="020B0604020202020204"/>
              </a:rPr>
              <a:t>Hình </a:t>
            </a:r>
            <a:r>
              <a:rPr sz="2800" b="1" spc="-5" dirty="0">
                <a:solidFill>
                  <a:srgbClr val="C00000"/>
                </a:solidFill>
                <a:latin typeface="Arial" panose="020B0604020202020204"/>
                <a:cs typeface="Arial" panose="020B0604020202020204"/>
              </a:rPr>
              <a:t>thức có tính </a:t>
            </a:r>
            <a:r>
              <a:rPr sz="2800" b="1" spc="-10" dirty="0">
                <a:solidFill>
                  <a:srgbClr val="C00000"/>
                </a:solidFill>
                <a:latin typeface="Arial" panose="020B0604020202020204"/>
                <a:cs typeface="Arial" panose="020B0604020202020204"/>
              </a:rPr>
              <a:t>khám phá </a:t>
            </a:r>
            <a:r>
              <a:rPr sz="2800" b="1" spc="-5" dirty="0">
                <a:solidFill>
                  <a:srgbClr val="006FC0"/>
                </a:solidFill>
                <a:latin typeface="Arial" panose="020B0604020202020204"/>
                <a:cs typeface="Arial" panose="020B0604020202020204"/>
              </a:rPr>
              <a:t>(Thực địa, thực  </a:t>
            </a:r>
            <a:r>
              <a:rPr sz="2800" b="1" dirty="0">
                <a:solidFill>
                  <a:srgbClr val="006FC0"/>
                </a:solidFill>
                <a:latin typeface="Arial" panose="020B0604020202020204"/>
                <a:cs typeface="Arial" panose="020B0604020202020204"/>
              </a:rPr>
              <a:t>tế, </a:t>
            </a:r>
            <a:r>
              <a:rPr sz="2800" b="1" spc="-10" dirty="0">
                <a:solidFill>
                  <a:srgbClr val="006FC0"/>
                </a:solidFill>
                <a:latin typeface="Arial" panose="020B0604020202020204"/>
                <a:cs typeface="Arial" panose="020B0604020202020204"/>
              </a:rPr>
              <a:t>Tham quan, Cắm </a:t>
            </a:r>
            <a:r>
              <a:rPr sz="2800" b="1" spc="-5" dirty="0">
                <a:solidFill>
                  <a:srgbClr val="006FC0"/>
                </a:solidFill>
                <a:latin typeface="Arial" panose="020B0604020202020204"/>
                <a:cs typeface="Arial" panose="020B0604020202020204"/>
              </a:rPr>
              <a:t>trại, </a:t>
            </a:r>
            <a:r>
              <a:rPr sz="2800" b="1" spc="-60" dirty="0">
                <a:solidFill>
                  <a:srgbClr val="006FC0"/>
                </a:solidFill>
                <a:latin typeface="Arial" panose="020B0604020202020204"/>
                <a:cs typeface="Arial" panose="020B0604020202020204"/>
              </a:rPr>
              <a:t>Trò</a:t>
            </a:r>
            <a:r>
              <a:rPr sz="2800" b="1" spc="80" dirty="0">
                <a:solidFill>
                  <a:srgbClr val="006FC0"/>
                </a:solidFill>
                <a:latin typeface="Arial" panose="020B0604020202020204"/>
                <a:cs typeface="Arial" panose="020B0604020202020204"/>
              </a:rPr>
              <a:t> </a:t>
            </a:r>
            <a:r>
              <a:rPr sz="2800" b="1" spc="-5" dirty="0">
                <a:solidFill>
                  <a:srgbClr val="006FC0"/>
                </a:solidFill>
                <a:latin typeface="Arial" panose="020B0604020202020204"/>
                <a:cs typeface="Arial" panose="020B0604020202020204"/>
              </a:rPr>
              <a:t>chơi,...).</a:t>
            </a:r>
            <a:endParaRPr sz="2800" dirty="0">
              <a:latin typeface="Arial" panose="020B0604020202020204"/>
              <a:cs typeface="Arial" panose="020B0604020202020204"/>
            </a:endParaRPr>
          </a:p>
          <a:p>
            <a:pPr marL="12700" marR="605155">
              <a:lnSpc>
                <a:spcPct val="100000"/>
              </a:lnSpc>
              <a:spcBef>
                <a:spcPts val="675"/>
              </a:spcBef>
              <a:buChar char="*"/>
              <a:tabLst>
                <a:tab pos="248920" algn="l"/>
              </a:tabLst>
            </a:pPr>
            <a:r>
              <a:rPr sz="2800" b="1" spc="-10" dirty="0">
                <a:solidFill>
                  <a:srgbClr val="C00000"/>
                </a:solidFill>
                <a:latin typeface="Arial" panose="020B0604020202020204"/>
                <a:cs typeface="Arial" panose="020B0604020202020204"/>
              </a:rPr>
              <a:t>Hình </a:t>
            </a:r>
            <a:r>
              <a:rPr sz="2800" b="1" spc="-5" dirty="0">
                <a:solidFill>
                  <a:srgbClr val="C00000"/>
                </a:solidFill>
                <a:latin typeface="Arial" panose="020B0604020202020204"/>
                <a:cs typeface="Arial" panose="020B0604020202020204"/>
              </a:rPr>
              <a:t>thức có tính thể nghiệm, tương tác </a:t>
            </a:r>
            <a:r>
              <a:rPr sz="2800" b="1" spc="-5" dirty="0">
                <a:solidFill>
                  <a:srgbClr val="006FC0"/>
                </a:solidFill>
                <a:latin typeface="Arial" panose="020B0604020202020204"/>
                <a:cs typeface="Arial" panose="020B0604020202020204"/>
              </a:rPr>
              <a:t> (Diễn đàn, Giao lưu, </a:t>
            </a:r>
            <a:r>
              <a:rPr sz="2800" b="1" spc="-10" dirty="0">
                <a:solidFill>
                  <a:srgbClr val="006FC0"/>
                </a:solidFill>
                <a:latin typeface="Arial" panose="020B0604020202020204"/>
                <a:cs typeface="Arial" panose="020B0604020202020204"/>
              </a:rPr>
              <a:t>Hội </a:t>
            </a:r>
            <a:r>
              <a:rPr sz="2800" b="1" spc="-5" dirty="0">
                <a:solidFill>
                  <a:srgbClr val="006FC0"/>
                </a:solidFill>
                <a:latin typeface="Arial" panose="020B0604020202020204"/>
                <a:cs typeface="Arial" panose="020B0604020202020204"/>
              </a:rPr>
              <a:t>thảo, Sân </a:t>
            </a:r>
            <a:r>
              <a:rPr sz="2800" b="1" spc="-10" dirty="0">
                <a:solidFill>
                  <a:srgbClr val="006FC0"/>
                </a:solidFill>
                <a:latin typeface="Arial" panose="020B0604020202020204"/>
                <a:cs typeface="Arial" panose="020B0604020202020204"/>
              </a:rPr>
              <a:t>khấu  </a:t>
            </a:r>
            <a:r>
              <a:rPr sz="2800" b="1" spc="-5" dirty="0">
                <a:solidFill>
                  <a:srgbClr val="006FC0"/>
                </a:solidFill>
                <a:latin typeface="Arial" panose="020B0604020202020204"/>
                <a:cs typeface="Arial" panose="020B0604020202020204"/>
              </a:rPr>
              <a:t>hoá,...).</a:t>
            </a:r>
            <a:endParaRPr sz="2800" dirty="0">
              <a:latin typeface="Arial" panose="020B0604020202020204"/>
              <a:cs typeface="Arial" panose="020B0604020202020204"/>
            </a:endParaRPr>
          </a:p>
          <a:p>
            <a:pPr marL="12700" marR="23495">
              <a:lnSpc>
                <a:spcPct val="100000"/>
              </a:lnSpc>
              <a:spcBef>
                <a:spcPts val="675"/>
              </a:spcBef>
              <a:buChar char="*"/>
              <a:tabLst>
                <a:tab pos="250190" algn="l"/>
              </a:tabLst>
            </a:pPr>
            <a:r>
              <a:rPr sz="2800" b="1" spc="-5" dirty="0">
                <a:solidFill>
                  <a:srgbClr val="C00000"/>
                </a:solidFill>
                <a:latin typeface="Arial" panose="020B0604020202020204"/>
                <a:cs typeface="Arial" panose="020B0604020202020204"/>
              </a:rPr>
              <a:t>Hình thức </a:t>
            </a:r>
            <a:r>
              <a:rPr sz="2800" b="1" dirty="0">
                <a:solidFill>
                  <a:srgbClr val="C00000"/>
                </a:solidFill>
                <a:latin typeface="Arial" panose="020B0604020202020204"/>
                <a:cs typeface="Arial" panose="020B0604020202020204"/>
              </a:rPr>
              <a:t>có </a:t>
            </a:r>
            <a:r>
              <a:rPr sz="2800" b="1" spc="-5" dirty="0">
                <a:solidFill>
                  <a:srgbClr val="C00000"/>
                </a:solidFill>
                <a:latin typeface="Arial" panose="020B0604020202020204"/>
                <a:cs typeface="Arial" panose="020B0604020202020204"/>
              </a:rPr>
              <a:t>tính cống hiến </a:t>
            </a:r>
            <a:r>
              <a:rPr sz="2800" b="1" spc="-5" dirty="0">
                <a:solidFill>
                  <a:srgbClr val="006FC0"/>
                </a:solidFill>
                <a:latin typeface="Arial" panose="020B0604020202020204"/>
                <a:cs typeface="Arial" panose="020B0604020202020204"/>
              </a:rPr>
              <a:t>(Thực hành lao  </a:t>
            </a:r>
            <a:r>
              <a:rPr sz="2800" b="1" spc="-10" dirty="0">
                <a:solidFill>
                  <a:srgbClr val="006FC0"/>
                </a:solidFill>
                <a:latin typeface="Arial" panose="020B0604020202020204"/>
                <a:cs typeface="Arial" panose="020B0604020202020204"/>
              </a:rPr>
              <a:t>động; Hoạt </a:t>
            </a:r>
            <a:r>
              <a:rPr sz="2800" b="1" spc="-5" dirty="0">
                <a:solidFill>
                  <a:srgbClr val="006FC0"/>
                </a:solidFill>
                <a:latin typeface="Arial" panose="020B0604020202020204"/>
                <a:cs typeface="Arial" panose="020B0604020202020204"/>
              </a:rPr>
              <a:t>động tình </a:t>
            </a:r>
            <a:r>
              <a:rPr sz="2800" b="1" spc="-10" dirty="0">
                <a:solidFill>
                  <a:srgbClr val="006FC0"/>
                </a:solidFill>
                <a:latin typeface="Arial" panose="020B0604020202020204"/>
                <a:cs typeface="Arial" panose="020B0604020202020204"/>
              </a:rPr>
              <a:t>nguyện, nhân</a:t>
            </a:r>
            <a:r>
              <a:rPr sz="2800" b="1" spc="180" dirty="0">
                <a:solidFill>
                  <a:srgbClr val="006FC0"/>
                </a:solidFill>
                <a:latin typeface="Arial" panose="020B0604020202020204"/>
                <a:cs typeface="Arial" panose="020B0604020202020204"/>
              </a:rPr>
              <a:t> </a:t>
            </a:r>
            <a:r>
              <a:rPr sz="2800" b="1" spc="-5" dirty="0">
                <a:solidFill>
                  <a:srgbClr val="006FC0"/>
                </a:solidFill>
                <a:latin typeface="Arial" panose="020B0604020202020204"/>
                <a:cs typeface="Arial" panose="020B0604020202020204"/>
              </a:rPr>
              <a:t>đạo...).</a:t>
            </a:r>
            <a:endParaRPr sz="2800" dirty="0">
              <a:latin typeface="Arial" panose="020B0604020202020204"/>
              <a:cs typeface="Arial" panose="020B0604020202020204"/>
            </a:endParaRPr>
          </a:p>
          <a:p>
            <a:pPr marL="12700">
              <a:lnSpc>
                <a:spcPct val="100000"/>
              </a:lnSpc>
              <a:spcBef>
                <a:spcPts val="670"/>
              </a:spcBef>
              <a:buChar char="*"/>
              <a:tabLst>
                <a:tab pos="248920" algn="l"/>
              </a:tabLst>
            </a:pPr>
            <a:r>
              <a:rPr sz="2800" b="1" spc="-10" dirty="0">
                <a:solidFill>
                  <a:srgbClr val="C00000"/>
                </a:solidFill>
                <a:latin typeface="Arial" panose="020B0604020202020204"/>
                <a:cs typeface="Arial" panose="020B0604020202020204"/>
              </a:rPr>
              <a:t>Hình </a:t>
            </a:r>
            <a:r>
              <a:rPr sz="2800" b="1" spc="-5" dirty="0">
                <a:solidFill>
                  <a:srgbClr val="C00000"/>
                </a:solidFill>
                <a:latin typeface="Arial" panose="020B0604020202020204"/>
                <a:cs typeface="Arial" panose="020B0604020202020204"/>
              </a:rPr>
              <a:t>thức có tính nghiên cứu </a:t>
            </a:r>
            <a:r>
              <a:rPr sz="2800" b="1" spc="-5" dirty="0">
                <a:solidFill>
                  <a:srgbClr val="006FC0"/>
                </a:solidFill>
                <a:latin typeface="Arial" panose="020B0604020202020204"/>
                <a:cs typeface="Arial" panose="020B0604020202020204"/>
              </a:rPr>
              <a:t>(Dự án</a:t>
            </a:r>
            <a:r>
              <a:rPr sz="2800" b="1" spc="85" dirty="0">
                <a:solidFill>
                  <a:srgbClr val="006FC0"/>
                </a:solidFill>
                <a:latin typeface="Arial" panose="020B0604020202020204"/>
                <a:cs typeface="Arial" panose="020B0604020202020204"/>
              </a:rPr>
              <a:t> </a:t>
            </a:r>
            <a:r>
              <a:rPr sz="2800" b="1" dirty="0">
                <a:solidFill>
                  <a:srgbClr val="006FC0"/>
                </a:solidFill>
                <a:latin typeface="Arial" panose="020B0604020202020204"/>
                <a:cs typeface="Arial" panose="020B0604020202020204"/>
              </a:rPr>
              <a:t>và</a:t>
            </a:r>
            <a:endParaRPr sz="2800" dirty="0">
              <a:latin typeface="Arial" panose="020B0604020202020204"/>
              <a:cs typeface="Arial" panose="020B0604020202020204"/>
            </a:endParaRPr>
          </a:p>
          <a:p>
            <a:pPr marL="12700" marR="185420">
              <a:lnSpc>
                <a:spcPct val="100000"/>
              </a:lnSpc>
              <a:spcBef>
                <a:spcPts val="5"/>
              </a:spcBef>
            </a:pPr>
            <a:r>
              <a:rPr sz="2800" b="1" spc="-5" dirty="0">
                <a:solidFill>
                  <a:srgbClr val="006FC0"/>
                </a:solidFill>
                <a:latin typeface="Arial" panose="020B0604020202020204"/>
                <a:cs typeface="Arial" panose="020B0604020202020204"/>
              </a:rPr>
              <a:t>nghiên cứu khoa </a:t>
            </a:r>
            <a:r>
              <a:rPr sz="2800" b="1" spc="-10" dirty="0">
                <a:solidFill>
                  <a:srgbClr val="006FC0"/>
                </a:solidFill>
                <a:latin typeface="Arial" panose="020B0604020202020204"/>
                <a:cs typeface="Arial" panose="020B0604020202020204"/>
              </a:rPr>
              <a:t>học, Hoạt </a:t>
            </a:r>
            <a:r>
              <a:rPr sz="2800" b="1" spc="-5" dirty="0">
                <a:solidFill>
                  <a:srgbClr val="006FC0"/>
                </a:solidFill>
                <a:latin typeface="Arial" panose="020B0604020202020204"/>
                <a:cs typeface="Arial" panose="020B0604020202020204"/>
              </a:rPr>
              <a:t>động theo nhóm  sở</a:t>
            </a:r>
            <a:r>
              <a:rPr sz="2800" b="1" spc="-10" dirty="0">
                <a:solidFill>
                  <a:srgbClr val="006FC0"/>
                </a:solidFill>
                <a:latin typeface="Arial" panose="020B0604020202020204"/>
                <a:cs typeface="Arial" panose="020B0604020202020204"/>
              </a:rPr>
              <a:t> </a:t>
            </a:r>
            <a:r>
              <a:rPr sz="2800" b="1" spc="-5" dirty="0">
                <a:solidFill>
                  <a:srgbClr val="006FC0"/>
                </a:solidFill>
                <a:latin typeface="Arial" panose="020B0604020202020204"/>
                <a:cs typeface="Arial" panose="020B0604020202020204"/>
              </a:rPr>
              <a:t>thích).</a:t>
            </a:r>
            <a:endParaRPr sz="2800" dirty="0">
              <a:latin typeface="Arial" panose="020B0604020202020204"/>
              <a:cs typeface="Arial" panose="020B0604020202020204"/>
            </a:endParaRPr>
          </a:p>
        </p:txBody>
      </p:sp>
      <p:sp>
        <p:nvSpPr>
          <p:cNvPr id="6" name="object 6"/>
          <p:cNvSpPr/>
          <p:nvPr/>
        </p:nvSpPr>
        <p:spPr>
          <a:xfrm>
            <a:off x="838200" y="304800"/>
            <a:ext cx="6172200" cy="762000"/>
          </a:xfrm>
          <a:custGeom>
            <a:avLst/>
            <a:gdLst/>
            <a:ahLst/>
            <a:cxnLst/>
            <a:rect l="l" t="t" r="r" b="b"/>
            <a:pathLst>
              <a:path w="6019800" h="762000">
                <a:moveTo>
                  <a:pt x="5892800" y="0"/>
                </a:moveTo>
                <a:lnTo>
                  <a:pt x="127000" y="0"/>
                </a:lnTo>
                <a:lnTo>
                  <a:pt x="77565" y="9985"/>
                </a:lnTo>
                <a:lnTo>
                  <a:pt x="37196" y="37210"/>
                </a:lnTo>
                <a:lnTo>
                  <a:pt x="9980" y="77581"/>
                </a:lnTo>
                <a:lnTo>
                  <a:pt x="0" y="127000"/>
                </a:lnTo>
                <a:lnTo>
                  <a:pt x="0" y="635000"/>
                </a:lnTo>
                <a:lnTo>
                  <a:pt x="9980" y="684418"/>
                </a:lnTo>
                <a:lnTo>
                  <a:pt x="37196" y="724788"/>
                </a:lnTo>
                <a:lnTo>
                  <a:pt x="77565" y="752014"/>
                </a:lnTo>
                <a:lnTo>
                  <a:pt x="127000" y="762000"/>
                </a:lnTo>
                <a:lnTo>
                  <a:pt x="5892800" y="762000"/>
                </a:lnTo>
                <a:lnTo>
                  <a:pt x="5942218" y="752014"/>
                </a:lnTo>
                <a:lnTo>
                  <a:pt x="5982589" y="724788"/>
                </a:lnTo>
                <a:lnTo>
                  <a:pt x="6009814" y="684418"/>
                </a:lnTo>
                <a:lnTo>
                  <a:pt x="6019800" y="635000"/>
                </a:lnTo>
                <a:lnTo>
                  <a:pt x="6019800" y="127000"/>
                </a:lnTo>
                <a:lnTo>
                  <a:pt x="6009814" y="77581"/>
                </a:lnTo>
                <a:lnTo>
                  <a:pt x="5982589" y="37210"/>
                </a:lnTo>
                <a:lnTo>
                  <a:pt x="5942218" y="9985"/>
                </a:lnTo>
                <a:lnTo>
                  <a:pt x="5892800" y="0"/>
                </a:lnTo>
                <a:close/>
              </a:path>
            </a:pathLst>
          </a:custGeom>
        </p:spPr>
        <p:style>
          <a:lnRef idx="1">
            <a:schemeClr val="accent5"/>
          </a:lnRef>
          <a:fillRef idx="2">
            <a:schemeClr val="accent5"/>
          </a:fillRef>
          <a:effectRef idx="1">
            <a:schemeClr val="accent5"/>
          </a:effectRef>
          <a:fontRef idx="minor">
            <a:schemeClr val="dk1"/>
          </a:fontRef>
        </p:style>
        <p:txBody>
          <a:bodyPr wrap="square" lIns="0" tIns="0" rIns="0" bIns="0" rtlCol="0"/>
          <a:lstStyle/>
          <a:p>
            <a:endParaRPr/>
          </a:p>
        </p:txBody>
      </p:sp>
      <p:sp>
        <p:nvSpPr>
          <p:cNvPr id="8"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CÁC PHƯƠNG THỨC TỔ CHỨC</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701666" y="551180"/>
            <a:ext cx="4362450" cy="1137285"/>
          </a:xfrm>
          <a:custGeom>
            <a:avLst/>
            <a:gdLst/>
            <a:ahLst/>
            <a:cxnLst/>
            <a:rect l="l" t="t" r="r" b="b"/>
            <a:pathLst>
              <a:path w="4362450" h="1137285">
                <a:moveTo>
                  <a:pt x="4247261" y="0"/>
                </a:moveTo>
                <a:lnTo>
                  <a:pt x="0" y="0"/>
                </a:lnTo>
                <a:lnTo>
                  <a:pt x="0" y="1136777"/>
                </a:lnTo>
                <a:lnTo>
                  <a:pt x="4247261" y="1136777"/>
                </a:lnTo>
                <a:lnTo>
                  <a:pt x="4283583" y="1127252"/>
                </a:lnTo>
                <a:lnTo>
                  <a:pt x="4315079" y="1100328"/>
                </a:lnTo>
                <a:lnTo>
                  <a:pt x="4339844" y="1059434"/>
                </a:lnTo>
                <a:lnTo>
                  <a:pt x="4356100" y="1007364"/>
                </a:lnTo>
                <a:lnTo>
                  <a:pt x="4361942" y="947420"/>
                </a:lnTo>
                <a:lnTo>
                  <a:pt x="4361942" y="190246"/>
                </a:lnTo>
                <a:lnTo>
                  <a:pt x="4356100" y="130302"/>
                </a:lnTo>
                <a:lnTo>
                  <a:pt x="4339844" y="78232"/>
                </a:lnTo>
                <a:lnTo>
                  <a:pt x="4315079" y="37337"/>
                </a:lnTo>
                <a:lnTo>
                  <a:pt x="4283583" y="10414"/>
                </a:lnTo>
                <a:lnTo>
                  <a:pt x="4247261" y="0"/>
                </a:lnTo>
                <a:close/>
              </a:path>
            </a:pathLst>
          </a:custGeom>
          <a:solidFill>
            <a:srgbClr val="ECD9D9">
              <a:alpha val="90194"/>
            </a:srgbClr>
          </a:solidFill>
        </p:spPr>
        <p:txBody>
          <a:bodyPr wrap="square" lIns="0" tIns="0" rIns="0" bIns="0" rtlCol="0"/>
          <a:lstStyle/>
          <a:p>
            <a:endParaRPr/>
          </a:p>
        </p:txBody>
      </p:sp>
      <p:sp>
        <p:nvSpPr>
          <p:cNvPr id="4" name="object 4"/>
          <p:cNvSpPr/>
          <p:nvPr/>
        </p:nvSpPr>
        <p:spPr>
          <a:xfrm>
            <a:off x="4701666" y="551180"/>
            <a:ext cx="4362450" cy="1137285"/>
          </a:xfrm>
          <a:custGeom>
            <a:avLst/>
            <a:gdLst/>
            <a:ahLst/>
            <a:cxnLst/>
            <a:rect l="l" t="t" r="r" b="b"/>
            <a:pathLst>
              <a:path w="4362450" h="1137285">
                <a:moveTo>
                  <a:pt x="4361942" y="190246"/>
                </a:moveTo>
                <a:lnTo>
                  <a:pt x="4361942" y="947420"/>
                </a:lnTo>
                <a:lnTo>
                  <a:pt x="4356100" y="1007364"/>
                </a:lnTo>
                <a:lnTo>
                  <a:pt x="4339844" y="1059434"/>
                </a:lnTo>
                <a:lnTo>
                  <a:pt x="4315079" y="1100328"/>
                </a:lnTo>
                <a:lnTo>
                  <a:pt x="4283583" y="1127252"/>
                </a:lnTo>
                <a:lnTo>
                  <a:pt x="4247261" y="1136777"/>
                </a:lnTo>
                <a:lnTo>
                  <a:pt x="0" y="1136777"/>
                </a:lnTo>
                <a:lnTo>
                  <a:pt x="0" y="0"/>
                </a:lnTo>
                <a:lnTo>
                  <a:pt x="4247261" y="0"/>
                </a:lnTo>
                <a:lnTo>
                  <a:pt x="4315079" y="37337"/>
                </a:lnTo>
                <a:lnTo>
                  <a:pt x="4339844" y="78232"/>
                </a:lnTo>
                <a:lnTo>
                  <a:pt x="4356100" y="130302"/>
                </a:lnTo>
                <a:lnTo>
                  <a:pt x="4361942" y="190246"/>
                </a:lnTo>
                <a:close/>
              </a:path>
            </a:pathLst>
          </a:custGeom>
          <a:ln w="9525">
            <a:solidFill>
              <a:srgbClr val="ECD9D9"/>
            </a:solidFill>
          </a:ln>
        </p:spPr>
        <p:txBody>
          <a:bodyPr wrap="square" lIns="0" tIns="0" rIns="0" bIns="0" rtlCol="0"/>
          <a:lstStyle/>
          <a:p>
            <a:endParaRPr/>
          </a:p>
        </p:txBody>
      </p:sp>
      <p:sp>
        <p:nvSpPr>
          <p:cNvPr id="5" name="object 5"/>
          <p:cNvSpPr/>
          <p:nvPr/>
        </p:nvSpPr>
        <p:spPr>
          <a:xfrm>
            <a:off x="2209800" y="380111"/>
            <a:ext cx="2530221" cy="154660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39898" y="880363"/>
            <a:ext cx="1484122" cy="54622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247645" y="408686"/>
            <a:ext cx="2453894" cy="142163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701666" y="2043176"/>
            <a:ext cx="4362450" cy="1136650"/>
          </a:xfrm>
          <a:custGeom>
            <a:avLst/>
            <a:gdLst/>
            <a:ahLst/>
            <a:cxnLst/>
            <a:rect l="l" t="t" r="r" b="b"/>
            <a:pathLst>
              <a:path w="4362450" h="1136650">
                <a:moveTo>
                  <a:pt x="4247261" y="0"/>
                </a:moveTo>
                <a:lnTo>
                  <a:pt x="0" y="0"/>
                </a:lnTo>
                <a:lnTo>
                  <a:pt x="0" y="1136650"/>
                </a:lnTo>
                <a:lnTo>
                  <a:pt x="4247261" y="1136650"/>
                </a:lnTo>
                <a:lnTo>
                  <a:pt x="4283583" y="1127125"/>
                </a:lnTo>
                <a:lnTo>
                  <a:pt x="4315079" y="1100201"/>
                </a:lnTo>
                <a:lnTo>
                  <a:pt x="4339844" y="1059434"/>
                </a:lnTo>
                <a:lnTo>
                  <a:pt x="4356100" y="1007363"/>
                </a:lnTo>
                <a:lnTo>
                  <a:pt x="4361942" y="947420"/>
                </a:lnTo>
                <a:lnTo>
                  <a:pt x="4361942" y="190119"/>
                </a:lnTo>
                <a:lnTo>
                  <a:pt x="4356100" y="130175"/>
                </a:lnTo>
                <a:lnTo>
                  <a:pt x="4339844" y="78104"/>
                </a:lnTo>
                <a:lnTo>
                  <a:pt x="4315079" y="36449"/>
                </a:lnTo>
                <a:lnTo>
                  <a:pt x="4283583" y="9525"/>
                </a:lnTo>
                <a:lnTo>
                  <a:pt x="4247261" y="0"/>
                </a:lnTo>
                <a:close/>
              </a:path>
            </a:pathLst>
          </a:custGeom>
          <a:solidFill>
            <a:srgbClr val="E3EBDA">
              <a:alpha val="90194"/>
            </a:srgbClr>
          </a:solidFill>
        </p:spPr>
        <p:txBody>
          <a:bodyPr wrap="square" lIns="0" tIns="0" rIns="0" bIns="0" rtlCol="0"/>
          <a:lstStyle/>
          <a:p>
            <a:endParaRPr/>
          </a:p>
        </p:txBody>
      </p:sp>
      <p:sp>
        <p:nvSpPr>
          <p:cNvPr id="9" name="object 9"/>
          <p:cNvSpPr/>
          <p:nvPr/>
        </p:nvSpPr>
        <p:spPr>
          <a:xfrm>
            <a:off x="4701666" y="2043176"/>
            <a:ext cx="4362450" cy="1136650"/>
          </a:xfrm>
          <a:custGeom>
            <a:avLst/>
            <a:gdLst/>
            <a:ahLst/>
            <a:cxnLst/>
            <a:rect l="l" t="t" r="r" b="b"/>
            <a:pathLst>
              <a:path w="4362450" h="1136650">
                <a:moveTo>
                  <a:pt x="4361942" y="190119"/>
                </a:moveTo>
                <a:lnTo>
                  <a:pt x="4361942" y="947420"/>
                </a:lnTo>
                <a:lnTo>
                  <a:pt x="4356100" y="1007363"/>
                </a:lnTo>
                <a:lnTo>
                  <a:pt x="4339844" y="1059434"/>
                </a:lnTo>
                <a:lnTo>
                  <a:pt x="4315079" y="1100201"/>
                </a:lnTo>
                <a:lnTo>
                  <a:pt x="4283583" y="1127125"/>
                </a:lnTo>
                <a:lnTo>
                  <a:pt x="4247261" y="1136650"/>
                </a:lnTo>
                <a:lnTo>
                  <a:pt x="0" y="1136650"/>
                </a:lnTo>
                <a:lnTo>
                  <a:pt x="0" y="0"/>
                </a:lnTo>
                <a:lnTo>
                  <a:pt x="4247261" y="0"/>
                </a:lnTo>
                <a:lnTo>
                  <a:pt x="4315079" y="36449"/>
                </a:lnTo>
                <a:lnTo>
                  <a:pt x="4339844" y="78104"/>
                </a:lnTo>
                <a:lnTo>
                  <a:pt x="4356100" y="130175"/>
                </a:lnTo>
                <a:lnTo>
                  <a:pt x="4361942" y="190119"/>
                </a:lnTo>
                <a:close/>
              </a:path>
            </a:pathLst>
          </a:custGeom>
          <a:ln w="9525">
            <a:solidFill>
              <a:srgbClr val="E3EBDA"/>
            </a:solidFill>
          </a:ln>
        </p:spPr>
        <p:txBody>
          <a:bodyPr wrap="square" lIns="0" tIns="0" rIns="0" bIns="0" rtlCol="0"/>
          <a:lstStyle/>
          <a:p>
            <a:endParaRPr/>
          </a:p>
        </p:txBody>
      </p:sp>
      <p:sp>
        <p:nvSpPr>
          <p:cNvPr id="10" name="object 10"/>
          <p:cNvSpPr/>
          <p:nvPr/>
        </p:nvSpPr>
        <p:spPr>
          <a:xfrm>
            <a:off x="2209800" y="1869439"/>
            <a:ext cx="2530221" cy="154660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918714" y="2375776"/>
            <a:ext cx="1105484" cy="540143"/>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247645" y="1900682"/>
            <a:ext cx="2453894" cy="1421638"/>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4701666" y="3535045"/>
            <a:ext cx="4362450" cy="1137285"/>
          </a:xfrm>
          <a:custGeom>
            <a:avLst/>
            <a:gdLst/>
            <a:ahLst/>
            <a:cxnLst/>
            <a:rect l="l" t="t" r="r" b="b"/>
            <a:pathLst>
              <a:path w="4362450" h="1137285">
                <a:moveTo>
                  <a:pt x="4247261" y="0"/>
                </a:moveTo>
                <a:lnTo>
                  <a:pt x="0" y="0"/>
                </a:lnTo>
                <a:lnTo>
                  <a:pt x="0" y="1136777"/>
                </a:lnTo>
                <a:lnTo>
                  <a:pt x="4247261" y="1136777"/>
                </a:lnTo>
                <a:lnTo>
                  <a:pt x="4283583" y="1127252"/>
                </a:lnTo>
                <a:lnTo>
                  <a:pt x="4315079" y="1100327"/>
                </a:lnTo>
                <a:lnTo>
                  <a:pt x="4339844" y="1059433"/>
                </a:lnTo>
                <a:lnTo>
                  <a:pt x="4356100" y="1007363"/>
                </a:lnTo>
                <a:lnTo>
                  <a:pt x="4361942" y="947419"/>
                </a:lnTo>
                <a:lnTo>
                  <a:pt x="4361942" y="189356"/>
                </a:lnTo>
                <a:lnTo>
                  <a:pt x="4356100" y="129412"/>
                </a:lnTo>
                <a:lnTo>
                  <a:pt x="4339844" y="78104"/>
                </a:lnTo>
                <a:lnTo>
                  <a:pt x="4315079" y="36449"/>
                </a:lnTo>
                <a:lnTo>
                  <a:pt x="4283583" y="9525"/>
                </a:lnTo>
                <a:lnTo>
                  <a:pt x="4247261" y="0"/>
                </a:lnTo>
                <a:close/>
              </a:path>
            </a:pathLst>
          </a:custGeom>
          <a:solidFill>
            <a:srgbClr val="DFDCE6">
              <a:alpha val="90194"/>
            </a:srgbClr>
          </a:solidFill>
        </p:spPr>
        <p:txBody>
          <a:bodyPr wrap="square" lIns="0" tIns="0" rIns="0" bIns="0" rtlCol="0"/>
          <a:lstStyle/>
          <a:p>
            <a:endParaRPr/>
          </a:p>
        </p:txBody>
      </p:sp>
      <p:sp>
        <p:nvSpPr>
          <p:cNvPr id="14" name="object 14"/>
          <p:cNvSpPr/>
          <p:nvPr/>
        </p:nvSpPr>
        <p:spPr>
          <a:xfrm>
            <a:off x="4701666" y="3535045"/>
            <a:ext cx="4362450" cy="1137285"/>
          </a:xfrm>
          <a:custGeom>
            <a:avLst/>
            <a:gdLst/>
            <a:ahLst/>
            <a:cxnLst/>
            <a:rect l="l" t="t" r="r" b="b"/>
            <a:pathLst>
              <a:path w="4362450" h="1137285">
                <a:moveTo>
                  <a:pt x="4361942" y="189356"/>
                </a:moveTo>
                <a:lnTo>
                  <a:pt x="4361942" y="947419"/>
                </a:lnTo>
                <a:lnTo>
                  <a:pt x="4356100" y="1007363"/>
                </a:lnTo>
                <a:lnTo>
                  <a:pt x="4339844" y="1059433"/>
                </a:lnTo>
                <a:lnTo>
                  <a:pt x="4315079" y="1100327"/>
                </a:lnTo>
                <a:lnTo>
                  <a:pt x="4283583" y="1127252"/>
                </a:lnTo>
                <a:lnTo>
                  <a:pt x="4247261" y="1136777"/>
                </a:lnTo>
                <a:lnTo>
                  <a:pt x="0" y="1136777"/>
                </a:lnTo>
                <a:lnTo>
                  <a:pt x="0" y="0"/>
                </a:lnTo>
                <a:lnTo>
                  <a:pt x="4247261" y="0"/>
                </a:lnTo>
                <a:lnTo>
                  <a:pt x="4315079" y="36449"/>
                </a:lnTo>
                <a:lnTo>
                  <a:pt x="4339844" y="78104"/>
                </a:lnTo>
                <a:lnTo>
                  <a:pt x="4356100" y="129412"/>
                </a:lnTo>
                <a:lnTo>
                  <a:pt x="4361942" y="189356"/>
                </a:lnTo>
                <a:close/>
              </a:path>
            </a:pathLst>
          </a:custGeom>
          <a:ln w="9525">
            <a:solidFill>
              <a:srgbClr val="DFDCE6"/>
            </a:solidFill>
          </a:ln>
        </p:spPr>
        <p:txBody>
          <a:bodyPr wrap="square" lIns="0" tIns="0" rIns="0" bIns="0" rtlCol="0"/>
          <a:lstStyle/>
          <a:p>
            <a:endParaRPr/>
          </a:p>
        </p:txBody>
      </p:sp>
      <p:sp>
        <p:nvSpPr>
          <p:cNvPr id="15" name="object 15"/>
          <p:cNvSpPr/>
          <p:nvPr/>
        </p:nvSpPr>
        <p:spPr>
          <a:xfrm>
            <a:off x="2209800" y="3364865"/>
            <a:ext cx="2530221" cy="154051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2350770" y="3693972"/>
            <a:ext cx="2251456" cy="87536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2247645" y="3392551"/>
            <a:ext cx="2453894" cy="142163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701666" y="5027040"/>
            <a:ext cx="4362450" cy="1137285"/>
          </a:xfrm>
          <a:custGeom>
            <a:avLst/>
            <a:gdLst/>
            <a:ahLst/>
            <a:cxnLst/>
            <a:rect l="l" t="t" r="r" b="b"/>
            <a:pathLst>
              <a:path w="4362450" h="1137285">
                <a:moveTo>
                  <a:pt x="4247261" y="0"/>
                </a:moveTo>
                <a:lnTo>
                  <a:pt x="0" y="0"/>
                </a:lnTo>
                <a:lnTo>
                  <a:pt x="0" y="1136688"/>
                </a:lnTo>
                <a:lnTo>
                  <a:pt x="4247261" y="1136688"/>
                </a:lnTo>
                <a:lnTo>
                  <a:pt x="4283583" y="1127124"/>
                </a:lnTo>
                <a:lnTo>
                  <a:pt x="4315079" y="1100213"/>
                </a:lnTo>
                <a:lnTo>
                  <a:pt x="4339844" y="1059395"/>
                </a:lnTo>
                <a:lnTo>
                  <a:pt x="4356100" y="1007287"/>
                </a:lnTo>
                <a:lnTo>
                  <a:pt x="4361942" y="947369"/>
                </a:lnTo>
                <a:lnTo>
                  <a:pt x="4361942" y="189229"/>
                </a:lnTo>
                <a:lnTo>
                  <a:pt x="4356100" y="129285"/>
                </a:lnTo>
                <a:lnTo>
                  <a:pt x="4339844" y="77215"/>
                </a:lnTo>
                <a:lnTo>
                  <a:pt x="4315079" y="36448"/>
                </a:lnTo>
                <a:lnTo>
                  <a:pt x="4283583" y="9524"/>
                </a:lnTo>
                <a:lnTo>
                  <a:pt x="4247261" y="0"/>
                </a:lnTo>
                <a:close/>
              </a:path>
            </a:pathLst>
          </a:custGeom>
          <a:solidFill>
            <a:srgbClr val="D7E8ED">
              <a:alpha val="90194"/>
            </a:srgbClr>
          </a:solidFill>
        </p:spPr>
        <p:txBody>
          <a:bodyPr wrap="square" lIns="0" tIns="0" rIns="0" bIns="0" rtlCol="0"/>
          <a:lstStyle/>
          <a:p>
            <a:endParaRPr/>
          </a:p>
        </p:txBody>
      </p:sp>
      <p:sp>
        <p:nvSpPr>
          <p:cNvPr id="19" name="object 19"/>
          <p:cNvSpPr/>
          <p:nvPr/>
        </p:nvSpPr>
        <p:spPr>
          <a:xfrm>
            <a:off x="4701666" y="5027040"/>
            <a:ext cx="4362450" cy="1137285"/>
          </a:xfrm>
          <a:custGeom>
            <a:avLst/>
            <a:gdLst/>
            <a:ahLst/>
            <a:cxnLst/>
            <a:rect l="l" t="t" r="r" b="b"/>
            <a:pathLst>
              <a:path w="4362450" h="1137285">
                <a:moveTo>
                  <a:pt x="4361942" y="189229"/>
                </a:moveTo>
                <a:lnTo>
                  <a:pt x="4361942" y="947369"/>
                </a:lnTo>
                <a:lnTo>
                  <a:pt x="4356100" y="1007287"/>
                </a:lnTo>
                <a:lnTo>
                  <a:pt x="4339844" y="1059395"/>
                </a:lnTo>
                <a:lnTo>
                  <a:pt x="4315079" y="1100213"/>
                </a:lnTo>
                <a:lnTo>
                  <a:pt x="4283583" y="1127124"/>
                </a:lnTo>
                <a:lnTo>
                  <a:pt x="4247261" y="1136688"/>
                </a:lnTo>
                <a:lnTo>
                  <a:pt x="0" y="1136688"/>
                </a:lnTo>
                <a:lnTo>
                  <a:pt x="0" y="0"/>
                </a:lnTo>
                <a:lnTo>
                  <a:pt x="4247261" y="0"/>
                </a:lnTo>
                <a:lnTo>
                  <a:pt x="4315079" y="36448"/>
                </a:lnTo>
                <a:lnTo>
                  <a:pt x="4339844" y="77215"/>
                </a:lnTo>
                <a:lnTo>
                  <a:pt x="4356100" y="129285"/>
                </a:lnTo>
                <a:lnTo>
                  <a:pt x="4361942" y="189229"/>
                </a:lnTo>
                <a:close/>
              </a:path>
            </a:pathLst>
          </a:custGeom>
          <a:ln w="9525">
            <a:solidFill>
              <a:srgbClr val="D7E8ED"/>
            </a:solidFill>
          </a:ln>
        </p:spPr>
        <p:txBody>
          <a:bodyPr wrap="square" lIns="0" tIns="0" rIns="0" bIns="0" rtlCol="0"/>
          <a:lstStyle/>
          <a:p>
            <a:endParaRPr/>
          </a:p>
        </p:txBody>
      </p:sp>
      <p:sp>
        <p:nvSpPr>
          <p:cNvPr id="20" name="object 20"/>
          <p:cNvSpPr/>
          <p:nvPr/>
        </p:nvSpPr>
        <p:spPr>
          <a:xfrm>
            <a:off x="2209800" y="4853330"/>
            <a:ext cx="2530221" cy="1546606"/>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2340736" y="5120766"/>
            <a:ext cx="2261997" cy="1012558"/>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2247645" y="4884508"/>
            <a:ext cx="2453894" cy="1421638"/>
          </a:xfrm>
          <a:prstGeom prst="rect">
            <a:avLst/>
          </a:prstGeom>
          <a:blipFill>
            <a:blip r:embed="rId13" cstate="print"/>
            <a:stretch>
              <a:fillRect/>
            </a:stretch>
          </a:blipFill>
        </p:spPr>
        <p:txBody>
          <a:bodyPr wrap="square" lIns="0" tIns="0" rIns="0" bIns="0" rtlCol="0"/>
          <a:lstStyle/>
          <a:p>
            <a:endParaRPr/>
          </a:p>
        </p:txBody>
      </p:sp>
      <p:sp>
        <p:nvSpPr>
          <p:cNvPr id="23" name="object 23"/>
          <p:cNvSpPr txBox="1"/>
          <p:nvPr/>
        </p:nvSpPr>
        <p:spPr>
          <a:xfrm>
            <a:off x="5108828" y="633424"/>
            <a:ext cx="3168015" cy="87884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1F5F"/>
                </a:solidFill>
                <a:latin typeface="Arial" panose="020B0604020202020204"/>
                <a:cs typeface="Arial" panose="020B0604020202020204"/>
              </a:rPr>
              <a:t>-</a:t>
            </a:r>
            <a:r>
              <a:rPr sz="2800" b="1" spc="-5" dirty="0">
                <a:solidFill>
                  <a:srgbClr val="001F5F"/>
                </a:solidFill>
                <a:latin typeface="Arial" panose="020B0604020202020204"/>
                <a:cs typeface="Arial" panose="020B0604020202020204"/>
              </a:rPr>
              <a:t>Nghi</a:t>
            </a:r>
            <a:r>
              <a:rPr sz="2800" b="1"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lễ</a:t>
            </a:r>
            <a:endParaRPr sz="2800">
              <a:latin typeface="Arial" panose="020B0604020202020204"/>
              <a:cs typeface="Arial" panose="020B0604020202020204"/>
            </a:endParaRPr>
          </a:p>
          <a:p>
            <a:pPr marL="12700">
              <a:lnSpc>
                <a:spcPct val="100000"/>
              </a:lnSpc>
            </a:pPr>
            <a:r>
              <a:rPr sz="2800" spc="-10" dirty="0">
                <a:solidFill>
                  <a:srgbClr val="001F5F"/>
                </a:solidFill>
                <a:latin typeface="Arial" panose="020B0604020202020204"/>
                <a:cs typeface="Arial" panose="020B0604020202020204"/>
              </a:rPr>
              <a:t>-</a:t>
            </a:r>
            <a:r>
              <a:rPr sz="2800" b="1" spc="-10" dirty="0">
                <a:solidFill>
                  <a:srgbClr val="001F5F"/>
                </a:solidFill>
                <a:latin typeface="Arial" panose="020B0604020202020204"/>
                <a:cs typeface="Arial" panose="020B0604020202020204"/>
              </a:rPr>
              <a:t>Hoạt </a:t>
            </a:r>
            <a:r>
              <a:rPr sz="2800" b="1" spc="-5" dirty="0">
                <a:solidFill>
                  <a:srgbClr val="001F5F"/>
                </a:solidFill>
                <a:latin typeface="Arial" panose="020B0604020202020204"/>
                <a:cs typeface="Arial" panose="020B0604020202020204"/>
              </a:rPr>
              <a:t>động tập</a:t>
            </a:r>
            <a:r>
              <a:rPr sz="2800" b="1"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thể</a:t>
            </a:r>
            <a:endParaRPr sz="2800">
              <a:latin typeface="Arial" panose="020B0604020202020204"/>
              <a:cs typeface="Arial" panose="020B0604020202020204"/>
            </a:endParaRPr>
          </a:p>
        </p:txBody>
      </p:sp>
      <p:sp>
        <p:nvSpPr>
          <p:cNvPr id="24" name="object 24"/>
          <p:cNvSpPr txBox="1"/>
          <p:nvPr/>
        </p:nvSpPr>
        <p:spPr>
          <a:xfrm>
            <a:off x="5108828" y="2069083"/>
            <a:ext cx="3260725" cy="87884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1F5F"/>
                </a:solidFill>
                <a:latin typeface="Arial" panose="020B0604020202020204"/>
                <a:cs typeface="Arial" panose="020B0604020202020204"/>
              </a:rPr>
              <a:t>-</a:t>
            </a:r>
            <a:r>
              <a:rPr sz="2800" b="1" spc="-5" dirty="0">
                <a:solidFill>
                  <a:srgbClr val="001F5F"/>
                </a:solidFill>
                <a:latin typeface="Arial" panose="020B0604020202020204"/>
                <a:cs typeface="Arial" panose="020B0604020202020204"/>
              </a:rPr>
              <a:t>Sơ kết tuần/</a:t>
            </a:r>
            <a:r>
              <a:rPr sz="2800" b="1" spc="-45"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tháng</a:t>
            </a:r>
            <a:endParaRPr sz="2800">
              <a:latin typeface="Arial" panose="020B0604020202020204"/>
              <a:cs typeface="Arial" panose="020B0604020202020204"/>
            </a:endParaRPr>
          </a:p>
          <a:p>
            <a:pPr marL="12700">
              <a:lnSpc>
                <a:spcPct val="100000"/>
              </a:lnSpc>
            </a:pPr>
            <a:r>
              <a:rPr sz="2800" spc="-10" dirty="0">
                <a:solidFill>
                  <a:srgbClr val="001F5F"/>
                </a:solidFill>
                <a:latin typeface="Arial" panose="020B0604020202020204"/>
                <a:cs typeface="Arial" panose="020B0604020202020204"/>
              </a:rPr>
              <a:t>-</a:t>
            </a:r>
            <a:r>
              <a:rPr sz="2800" b="1" spc="-10" dirty="0">
                <a:solidFill>
                  <a:srgbClr val="001F5F"/>
                </a:solidFill>
                <a:latin typeface="Arial" panose="020B0604020202020204"/>
                <a:cs typeface="Arial" panose="020B0604020202020204"/>
              </a:rPr>
              <a:t>Hoạt </a:t>
            </a:r>
            <a:r>
              <a:rPr sz="2800" b="1" spc="-5" dirty="0">
                <a:solidFill>
                  <a:srgbClr val="001F5F"/>
                </a:solidFill>
                <a:latin typeface="Arial" panose="020B0604020202020204"/>
                <a:cs typeface="Arial" panose="020B0604020202020204"/>
              </a:rPr>
              <a:t>động tập</a:t>
            </a:r>
            <a:r>
              <a:rPr sz="2800" b="1" spc="10"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thể</a:t>
            </a:r>
            <a:endParaRPr sz="2800">
              <a:latin typeface="Arial" panose="020B0604020202020204"/>
              <a:cs typeface="Arial" panose="020B0604020202020204"/>
            </a:endParaRPr>
          </a:p>
        </p:txBody>
      </p:sp>
      <p:sp>
        <p:nvSpPr>
          <p:cNvPr id="25" name="object 25"/>
          <p:cNvSpPr txBox="1"/>
          <p:nvPr/>
        </p:nvSpPr>
        <p:spPr>
          <a:xfrm>
            <a:off x="5032628" y="3593338"/>
            <a:ext cx="3632835" cy="87884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1F5F"/>
                </a:solidFill>
                <a:latin typeface="Arial" panose="020B0604020202020204"/>
                <a:cs typeface="Arial" panose="020B0604020202020204"/>
              </a:rPr>
              <a:t>-</a:t>
            </a:r>
            <a:r>
              <a:rPr sz="2800" b="1" spc="-10" dirty="0">
                <a:solidFill>
                  <a:srgbClr val="001F5F"/>
                </a:solidFill>
                <a:latin typeface="Arial" panose="020B0604020202020204"/>
                <a:cs typeface="Arial" panose="020B0604020202020204"/>
              </a:rPr>
              <a:t>HĐTN </a:t>
            </a:r>
            <a:r>
              <a:rPr sz="2800" b="1" spc="-5" dirty="0">
                <a:solidFill>
                  <a:srgbClr val="001F5F"/>
                </a:solidFill>
                <a:latin typeface="Arial" panose="020B0604020202020204"/>
                <a:cs typeface="Arial" panose="020B0604020202020204"/>
              </a:rPr>
              <a:t>thường </a:t>
            </a:r>
            <a:r>
              <a:rPr sz="2800" b="1" spc="-15" dirty="0">
                <a:solidFill>
                  <a:srgbClr val="001F5F"/>
                </a:solidFill>
                <a:latin typeface="Arial" panose="020B0604020202020204"/>
                <a:cs typeface="Arial" panose="020B0604020202020204"/>
              </a:rPr>
              <a:t>xuyên</a:t>
            </a:r>
            <a:endParaRPr sz="2800">
              <a:latin typeface="Arial" panose="020B0604020202020204"/>
              <a:cs typeface="Arial" panose="020B0604020202020204"/>
            </a:endParaRPr>
          </a:p>
          <a:p>
            <a:pPr marL="12700">
              <a:lnSpc>
                <a:spcPct val="100000"/>
              </a:lnSpc>
            </a:pPr>
            <a:r>
              <a:rPr sz="2800" spc="-10" dirty="0">
                <a:solidFill>
                  <a:srgbClr val="001F5F"/>
                </a:solidFill>
                <a:latin typeface="Arial" panose="020B0604020202020204"/>
                <a:cs typeface="Arial" panose="020B0604020202020204"/>
              </a:rPr>
              <a:t>-</a:t>
            </a:r>
            <a:r>
              <a:rPr sz="2800" b="1" spc="-10" dirty="0">
                <a:solidFill>
                  <a:srgbClr val="001F5F"/>
                </a:solidFill>
                <a:latin typeface="Arial" panose="020B0604020202020204"/>
                <a:cs typeface="Arial" panose="020B0604020202020204"/>
              </a:rPr>
              <a:t>HĐTN </a:t>
            </a:r>
            <a:r>
              <a:rPr sz="2800" b="1" spc="-5" dirty="0">
                <a:solidFill>
                  <a:srgbClr val="001F5F"/>
                </a:solidFill>
                <a:latin typeface="Arial" panose="020B0604020202020204"/>
                <a:cs typeface="Arial" panose="020B0604020202020204"/>
              </a:rPr>
              <a:t>định</a:t>
            </a:r>
            <a:r>
              <a:rPr sz="2800" b="1" spc="25" dirty="0">
                <a:solidFill>
                  <a:srgbClr val="001F5F"/>
                </a:solidFill>
                <a:latin typeface="Arial" panose="020B0604020202020204"/>
                <a:cs typeface="Arial" panose="020B0604020202020204"/>
              </a:rPr>
              <a:t> </a:t>
            </a:r>
            <a:r>
              <a:rPr sz="2800" b="1" spc="-10" dirty="0">
                <a:solidFill>
                  <a:srgbClr val="001F5F"/>
                </a:solidFill>
                <a:latin typeface="Arial" panose="020B0604020202020204"/>
                <a:cs typeface="Arial" panose="020B0604020202020204"/>
              </a:rPr>
              <a:t>kì</a:t>
            </a:r>
            <a:endParaRPr sz="2800">
              <a:latin typeface="Arial" panose="020B0604020202020204"/>
              <a:cs typeface="Arial" panose="020B0604020202020204"/>
            </a:endParaRPr>
          </a:p>
        </p:txBody>
      </p:sp>
      <p:sp>
        <p:nvSpPr>
          <p:cNvPr id="26" name="object 26"/>
          <p:cNvSpPr txBox="1"/>
          <p:nvPr/>
        </p:nvSpPr>
        <p:spPr>
          <a:xfrm>
            <a:off x="5108828" y="5041519"/>
            <a:ext cx="3398520" cy="87820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1F5F"/>
                </a:solidFill>
                <a:latin typeface="Arial" panose="020B0604020202020204"/>
                <a:cs typeface="Arial" panose="020B0604020202020204"/>
              </a:rPr>
              <a:t>-</a:t>
            </a:r>
            <a:r>
              <a:rPr sz="2800" b="1" spc="-5" dirty="0">
                <a:solidFill>
                  <a:srgbClr val="001F5F"/>
                </a:solidFill>
                <a:latin typeface="Arial" panose="020B0604020202020204"/>
                <a:cs typeface="Arial" panose="020B0604020202020204"/>
              </a:rPr>
              <a:t>CLB sở</a:t>
            </a:r>
            <a:r>
              <a:rPr sz="2800" b="1"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thích</a:t>
            </a:r>
            <a:endParaRPr sz="2800">
              <a:latin typeface="Arial" panose="020B0604020202020204"/>
              <a:cs typeface="Arial" panose="020B0604020202020204"/>
            </a:endParaRPr>
          </a:p>
          <a:p>
            <a:pPr marL="12700">
              <a:lnSpc>
                <a:spcPct val="100000"/>
              </a:lnSpc>
            </a:pPr>
            <a:r>
              <a:rPr sz="2800" spc="-5" dirty="0">
                <a:solidFill>
                  <a:srgbClr val="001F5F"/>
                </a:solidFill>
                <a:latin typeface="Arial" panose="020B0604020202020204"/>
                <a:cs typeface="Arial" panose="020B0604020202020204"/>
              </a:rPr>
              <a:t>-</a:t>
            </a:r>
            <a:r>
              <a:rPr sz="2800" b="1" spc="-5" dirty="0">
                <a:solidFill>
                  <a:srgbClr val="001F5F"/>
                </a:solidFill>
                <a:latin typeface="Arial" panose="020B0604020202020204"/>
                <a:cs typeface="Arial" panose="020B0604020202020204"/>
              </a:rPr>
              <a:t>CLB hướng</a:t>
            </a:r>
            <a:r>
              <a:rPr sz="2800" b="1" spc="-50"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nghiệp</a:t>
            </a:r>
            <a:endParaRPr sz="2800">
              <a:latin typeface="Arial" panose="020B0604020202020204"/>
              <a:cs typeface="Arial" panose="020B0604020202020204"/>
            </a:endParaRPr>
          </a:p>
        </p:txBody>
      </p:sp>
      <p:sp>
        <p:nvSpPr>
          <p:cNvPr id="27" name="object 27"/>
          <p:cNvSpPr txBox="1">
            <a:spLocks noGrp="1"/>
          </p:cNvSpPr>
          <p:nvPr>
            <p:ph type="title"/>
          </p:nvPr>
        </p:nvSpPr>
        <p:spPr>
          <a:xfrm>
            <a:off x="2606801" y="633424"/>
            <a:ext cx="1644014" cy="878840"/>
          </a:xfrm>
          <a:prstGeom prst="rect">
            <a:avLst/>
          </a:prstGeom>
        </p:spPr>
        <p:txBody>
          <a:bodyPr vert="horz" wrap="square" lIns="0" tIns="12065" rIns="0" bIns="0" rtlCol="0">
            <a:spAutoFit/>
          </a:bodyPr>
          <a:lstStyle/>
          <a:p>
            <a:pPr marL="134620" marR="5080" indent="-121920">
              <a:lnSpc>
                <a:spcPct val="100000"/>
              </a:lnSpc>
              <a:spcBef>
                <a:spcPts val="95"/>
              </a:spcBef>
            </a:pPr>
            <a:r>
              <a:rPr sz="2800" spc="-5" dirty="0">
                <a:solidFill>
                  <a:srgbClr val="FBFBC0"/>
                </a:solidFill>
              </a:rPr>
              <a:t>Sinh</a:t>
            </a:r>
            <a:r>
              <a:rPr sz="2800" spc="-80" dirty="0">
                <a:solidFill>
                  <a:srgbClr val="FBFBC0"/>
                </a:solidFill>
              </a:rPr>
              <a:t> </a:t>
            </a:r>
            <a:r>
              <a:rPr sz="2800" spc="-5" dirty="0">
                <a:solidFill>
                  <a:srgbClr val="FBFBC0"/>
                </a:solidFill>
              </a:rPr>
              <a:t>hoạt  dưới</a:t>
            </a:r>
            <a:r>
              <a:rPr sz="2800" spc="-40" dirty="0">
                <a:solidFill>
                  <a:srgbClr val="FBFBC0"/>
                </a:solidFill>
              </a:rPr>
              <a:t> </a:t>
            </a:r>
            <a:r>
              <a:rPr sz="2800" spc="-10" dirty="0">
                <a:solidFill>
                  <a:srgbClr val="FBFBC0"/>
                </a:solidFill>
              </a:rPr>
              <a:t>cờ</a:t>
            </a:r>
            <a:endParaRPr sz="2800"/>
          </a:p>
        </p:txBody>
      </p:sp>
      <p:sp>
        <p:nvSpPr>
          <p:cNvPr id="28" name="object 28"/>
          <p:cNvSpPr txBox="1"/>
          <p:nvPr/>
        </p:nvSpPr>
        <p:spPr>
          <a:xfrm>
            <a:off x="2683001" y="2157806"/>
            <a:ext cx="1644014" cy="878840"/>
          </a:xfrm>
          <a:prstGeom prst="rect">
            <a:avLst/>
          </a:prstGeom>
        </p:spPr>
        <p:txBody>
          <a:bodyPr vert="horz" wrap="square" lIns="0" tIns="12065" rIns="0" bIns="0" rtlCol="0">
            <a:spAutoFit/>
          </a:bodyPr>
          <a:lstStyle/>
          <a:p>
            <a:pPr marL="538480" marR="5080" indent="-525780">
              <a:lnSpc>
                <a:spcPct val="100000"/>
              </a:lnSpc>
              <a:spcBef>
                <a:spcPts val="95"/>
              </a:spcBef>
            </a:pPr>
            <a:r>
              <a:rPr sz="2800" b="1" spc="-5" dirty="0">
                <a:solidFill>
                  <a:srgbClr val="3333CC"/>
                </a:solidFill>
                <a:latin typeface="Arial" panose="020B0604020202020204"/>
                <a:cs typeface="Arial" panose="020B0604020202020204"/>
              </a:rPr>
              <a:t>Sinh</a:t>
            </a:r>
            <a:r>
              <a:rPr sz="2800" b="1" spc="-80" dirty="0">
                <a:solidFill>
                  <a:srgbClr val="3333CC"/>
                </a:solidFill>
                <a:latin typeface="Arial" panose="020B0604020202020204"/>
                <a:cs typeface="Arial" panose="020B0604020202020204"/>
              </a:rPr>
              <a:t> </a:t>
            </a:r>
            <a:r>
              <a:rPr sz="2800" b="1" spc="-5" dirty="0">
                <a:solidFill>
                  <a:srgbClr val="3333CC"/>
                </a:solidFill>
                <a:latin typeface="Arial" panose="020B0604020202020204"/>
                <a:cs typeface="Arial" panose="020B0604020202020204"/>
              </a:rPr>
              <a:t>hoạt  lớp</a:t>
            </a:r>
            <a:endParaRPr sz="2800">
              <a:latin typeface="Arial" panose="020B0604020202020204"/>
              <a:cs typeface="Arial" panose="020B0604020202020204"/>
            </a:endParaRPr>
          </a:p>
        </p:txBody>
      </p:sp>
      <p:sp>
        <p:nvSpPr>
          <p:cNvPr id="29" name="object 29"/>
          <p:cNvSpPr txBox="1"/>
          <p:nvPr/>
        </p:nvSpPr>
        <p:spPr>
          <a:xfrm>
            <a:off x="2573273" y="3605860"/>
            <a:ext cx="1863725" cy="878840"/>
          </a:xfrm>
          <a:prstGeom prst="rect">
            <a:avLst/>
          </a:prstGeom>
        </p:spPr>
        <p:txBody>
          <a:bodyPr vert="horz" wrap="square" lIns="0" tIns="12065" rIns="0" bIns="0" rtlCol="0">
            <a:spAutoFit/>
          </a:bodyPr>
          <a:lstStyle/>
          <a:p>
            <a:pPr marL="358140" marR="5080" indent="-346075">
              <a:lnSpc>
                <a:spcPct val="100000"/>
              </a:lnSpc>
              <a:spcBef>
                <a:spcPts val="95"/>
              </a:spcBef>
            </a:pPr>
            <a:r>
              <a:rPr sz="2800" b="1" spc="-5" dirty="0">
                <a:solidFill>
                  <a:srgbClr val="C00000"/>
                </a:solidFill>
                <a:latin typeface="Arial" panose="020B0604020202020204"/>
                <a:cs typeface="Arial" panose="020B0604020202020204"/>
              </a:rPr>
              <a:t>HĐTN</a:t>
            </a:r>
            <a:r>
              <a:rPr sz="2800" b="1" spc="-60" dirty="0">
                <a:solidFill>
                  <a:srgbClr val="C00000"/>
                </a:solidFill>
                <a:latin typeface="Arial" panose="020B0604020202020204"/>
                <a:cs typeface="Arial" panose="020B0604020202020204"/>
              </a:rPr>
              <a:t> </a:t>
            </a:r>
            <a:r>
              <a:rPr sz="2800" b="1" spc="-5" dirty="0">
                <a:solidFill>
                  <a:srgbClr val="C00000"/>
                </a:solidFill>
                <a:latin typeface="Arial" panose="020B0604020202020204"/>
                <a:cs typeface="Arial" panose="020B0604020202020204"/>
              </a:rPr>
              <a:t>theo  </a:t>
            </a:r>
            <a:r>
              <a:rPr sz="2800" b="1" spc="-10" dirty="0">
                <a:solidFill>
                  <a:srgbClr val="C00000"/>
                </a:solidFill>
                <a:latin typeface="Arial" panose="020B0604020202020204"/>
                <a:cs typeface="Arial" panose="020B0604020202020204"/>
              </a:rPr>
              <a:t>chủ</a:t>
            </a:r>
            <a:r>
              <a:rPr sz="2800" b="1" spc="-15" dirty="0">
                <a:solidFill>
                  <a:srgbClr val="C00000"/>
                </a:solidFill>
                <a:latin typeface="Arial" panose="020B0604020202020204"/>
                <a:cs typeface="Arial" panose="020B0604020202020204"/>
              </a:rPr>
              <a:t> </a:t>
            </a:r>
            <a:r>
              <a:rPr sz="2800" b="1" spc="-5" dirty="0">
                <a:solidFill>
                  <a:srgbClr val="C00000"/>
                </a:solidFill>
                <a:latin typeface="Arial" panose="020B0604020202020204"/>
                <a:cs typeface="Arial" panose="020B0604020202020204"/>
              </a:rPr>
              <a:t>đề</a:t>
            </a:r>
            <a:endParaRPr sz="2800">
              <a:latin typeface="Arial" panose="020B0604020202020204"/>
              <a:cs typeface="Arial" panose="020B0604020202020204"/>
            </a:endParaRPr>
          </a:p>
        </p:txBody>
      </p:sp>
      <p:sp>
        <p:nvSpPr>
          <p:cNvPr id="30" name="object 30"/>
          <p:cNvSpPr txBox="1"/>
          <p:nvPr/>
        </p:nvSpPr>
        <p:spPr>
          <a:xfrm>
            <a:off x="2410205" y="4977841"/>
            <a:ext cx="2039620" cy="1305560"/>
          </a:xfrm>
          <a:prstGeom prst="rect">
            <a:avLst/>
          </a:prstGeom>
        </p:spPr>
        <p:txBody>
          <a:bodyPr vert="horz" wrap="square" lIns="0" tIns="12065" rIns="0" bIns="0" rtlCol="0">
            <a:spAutoFit/>
          </a:bodyPr>
          <a:lstStyle/>
          <a:p>
            <a:pPr marL="12700" marR="5080" indent="-1905" algn="ctr">
              <a:lnSpc>
                <a:spcPct val="100000"/>
              </a:lnSpc>
              <a:spcBef>
                <a:spcPts val="95"/>
              </a:spcBef>
            </a:pPr>
            <a:r>
              <a:rPr sz="2800" b="1" spc="-10" dirty="0">
                <a:solidFill>
                  <a:srgbClr val="001F5F"/>
                </a:solidFill>
                <a:latin typeface="Arial" panose="020B0604020202020204"/>
                <a:cs typeface="Arial" panose="020B0604020202020204"/>
              </a:rPr>
              <a:t>Hoạt </a:t>
            </a:r>
            <a:r>
              <a:rPr sz="2800" b="1" spc="-5" dirty="0">
                <a:solidFill>
                  <a:srgbClr val="001F5F"/>
                </a:solidFill>
                <a:latin typeface="Arial" panose="020B0604020202020204"/>
                <a:cs typeface="Arial" panose="020B0604020202020204"/>
              </a:rPr>
              <a:t>động  CLB</a:t>
            </a:r>
            <a:r>
              <a:rPr sz="2800" b="1" spc="-70"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(không  bắt</a:t>
            </a:r>
            <a:r>
              <a:rPr sz="2800" b="1" spc="-15"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buộc)</a:t>
            </a:r>
            <a:endParaRPr sz="2800">
              <a:latin typeface="Arial" panose="020B0604020202020204"/>
              <a:cs typeface="Arial" panose="020B0604020202020204"/>
            </a:endParaRPr>
          </a:p>
        </p:txBody>
      </p:sp>
      <p:sp>
        <p:nvSpPr>
          <p:cNvPr id="32" name="Title 1"/>
          <p:cNvSpPr txBox="1">
            <a:spLocks/>
          </p:cNvSpPr>
          <p:nvPr/>
        </p:nvSpPr>
        <p:spPr>
          <a:xfrm>
            <a:off x="297433" y="1937325"/>
            <a:ext cx="1378967" cy="2769989"/>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CÁC </a:t>
            </a:r>
          </a:p>
          <a:p>
            <a:r>
              <a:rPr lang="en-US" spc="-325" dirty="0" smtClean="0">
                <a:solidFill>
                  <a:srgbClr val="FF0000"/>
                </a:solidFill>
              </a:rPr>
              <a:t>LOẠI </a:t>
            </a:r>
          </a:p>
          <a:p>
            <a:r>
              <a:rPr lang="en-US" spc="-325" dirty="0" smtClean="0">
                <a:solidFill>
                  <a:srgbClr val="FF0000"/>
                </a:solidFill>
              </a:rPr>
              <a:t>HÌNH </a:t>
            </a:r>
          </a:p>
          <a:p>
            <a:r>
              <a:rPr lang="en-US" spc="-325" dirty="0" smtClean="0">
                <a:solidFill>
                  <a:srgbClr val="FF0000"/>
                </a:solidFill>
              </a:rPr>
              <a:t>HOẠT </a:t>
            </a:r>
          </a:p>
          <a:p>
            <a:r>
              <a:rPr lang="en-US" spc="-325" dirty="0" smtClean="0">
                <a:solidFill>
                  <a:srgbClr val="FF0000"/>
                </a:solidFill>
              </a:rPr>
              <a:t>ĐỘNG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CHƯƠNG TRÌNH HIỆN HÀNH – LỚP 1</a:t>
            </a:r>
            <a:endParaRPr lang="en-US" dirty="0"/>
          </a:p>
        </p:txBody>
      </p:sp>
      <p:pic>
        <p:nvPicPr>
          <p:cNvPr id="1026" name="Picture 2" descr="C:\Users\Administrator\Desktop\HDTN\New folder\IMG_24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1897" y="934998"/>
            <a:ext cx="4167303" cy="55420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HDTN\New folder\IMG_24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34998"/>
            <a:ext cx="400519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619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CHƯƠNG TRÌNH HIỆN HÀNH – LỚP 1</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87324260"/>
              </p:ext>
            </p:extLst>
          </p:nvPr>
        </p:nvGraphicFramePr>
        <p:xfrm>
          <a:off x="533400" y="1371600"/>
          <a:ext cx="8305800" cy="5143500"/>
        </p:xfrm>
        <a:graphic>
          <a:graphicData uri="http://schemas.openxmlformats.org/drawingml/2006/table">
            <a:tbl>
              <a:tblPr firstRow="1" bandRow="1">
                <a:tableStyleId>{F5AB1C69-6EDB-4FF4-983F-18BD219EF322}</a:tableStyleId>
              </a:tblPr>
              <a:tblGrid>
                <a:gridCol w="2491740"/>
                <a:gridCol w="5814060"/>
              </a:tblGrid>
              <a:tr h="510540">
                <a:tc>
                  <a:txBody>
                    <a:bodyPr/>
                    <a:lstStyle/>
                    <a:p>
                      <a:pPr algn="ctr"/>
                      <a:r>
                        <a:rPr lang="en-US" sz="3000" dirty="0" smtClean="0">
                          <a:latin typeface="Times New Roman" pitchFamily="18" charset="0"/>
                          <a:cs typeface="Times New Roman" pitchFamily="18" charset="0"/>
                        </a:rPr>
                        <a:t>STT</a:t>
                      </a:r>
                      <a:endParaRPr lang="en-US" sz="3000" dirty="0">
                        <a:latin typeface="Times New Roman" pitchFamily="18" charset="0"/>
                        <a:cs typeface="Times New Roman" pitchFamily="18" charset="0"/>
                      </a:endParaRPr>
                    </a:p>
                  </a:txBody>
                  <a:tcPr/>
                </a:tc>
                <a:tc>
                  <a:txBody>
                    <a:bodyPr/>
                    <a:lstStyle/>
                    <a:p>
                      <a:pPr algn="ctr"/>
                      <a:r>
                        <a:rPr lang="en-US" sz="3000" dirty="0" smtClean="0">
                          <a:latin typeface="Times New Roman" pitchFamily="18" charset="0"/>
                          <a:cs typeface="Times New Roman" pitchFamily="18" charset="0"/>
                        </a:rPr>
                        <a:t>NỘI</a:t>
                      </a:r>
                      <a:r>
                        <a:rPr lang="en-US" sz="3000" baseline="0" dirty="0" smtClean="0">
                          <a:latin typeface="Times New Roman" pitchFamily="18" charset="0"/>
                          <a:cs typeface="Times New Roman" pitchFamily="18" charset="0"/>
                        </a:rPr>
                        <a:t> DUNG</a:t>
                      </a:r>
                      <a:endParaRPr lang="en-US" sz="3000" dirty="0">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1</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EM VÀ</a:t>
                      </a:r>
                      <a:r>
                        <a:rPr lang="en-US" sz="2500" b="1" baseline="0" dirty="0" smtClean="0">
                          <a:solidFill>
                            <a:srgbClr val="00B050"/>
                          </a:solidFill>
                          <a:latin typeface="Times New Roman" pitchFamily="18" charset="0"/>
                          <a:cs typeface="Times New Roman" pitchFamily="18" charset="0"/>
                        </a:rPr>
                        <a:t> NHỮNG NGƯỜI BẠN </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2</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MỘT</a:t>
                      </a:r>
                      <a:r>
                        <a:rPr lang="en-US" sz="2500" b="1" baseline="0" dirty="0" smtClean="0">
                          <a:solidFill>
                            <a:srgbClr val="00B050"/>
                          </a:solidFill>
                          <a:latin typeface="Times New Roman" pitchFamily="18" charset="0"/>
                          <a:cs typeface="Times New Roman" pitchFamily="18" charset="0"/>
                        </a:rPr>
                        <a:t> NGÀY CỦA EM</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3</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EM CÓ</a:t>
                      </a:r>
                      <a:r>
                        <a:rPr lang="en-US" sz="2500" b="1" baseline="0" dirty="0" smtClean="0">
                          <a:solidFill>
                            <a:srgbClr val="00B050"/>
                          </a:solidFill>
                          <a:latin typeface="Times New Roman" pitchFamily="18" charset="0"/>
                          <a:cs typeface="Times New Roman" pitchFamily="18" charset="0"/>
                        </a:rPr>
                        <a:t> THỂ TỰ LÀM</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4</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TRƯỜNG</a:t>
                      </a:r>
                      <a:r>
                        <a:rPr lang="en-US" sz="2500" b="1" baseline="0" dirty="0" smtClean="0">
                          <a:solidFill>
                            <a:srgbClr val="00B050"/>
                          </a:solidFill>
                          <a:latin typeface="Times New Roman" pitchFamily="18" charset="0"/>
                          <a:cs typeface="Times New Roman" pitchFamily="18" charset="0"/>
                        </a:rPr>
                        <a:t> LỚP THÂN YÊU</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5</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GIA ĐÌNH</a:t>
                      </a:r>
                      <a:r>
                        <a:rPr lang="en-US" sz="2500" b="1" baseline="0" dirty="0" smtClean="0">
                          <a:solidFill>
                            <a:srgbClr val="00B050"/>
                          </a:solidFill>
                          <a:latin typeface="Times New Roman" pitchFamily="18" charset="0"/>
                          <a:cs typeface="Times New Roman" pitchFamily="18" charset="0"/>
                        </a:rPr>
                        <a:t> YÊU DẤU</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6</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XÃ</a:t>
                      </a:r>
                      <a:r>
                        <a:rPr lang="en-US" sz="2500" b="1" baseline="0" dirty="0" smtClean="0">
                          <a:solidFill>
                            <a:srgbClr val="00B050"/>
                          </a:solidFill>
                          <a:latin typeface="Times New Roman" pitchFamily="18" charset="0"/>
                          <a:cs typeface="Times New Roman" pitchFamily="18" charset="0"/>
                        </a:rPr>
                        <a:t> HỘI QUANH EM</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7</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TUỔI</a:t>
                      </a:r>
                      <a:r>
                        <a:rPr lang="en-US" sz="2500" b="1" baseline="0" dirty="0" smtClean="0">
                          <a:solidFill>
                            <a:srgbClr val="00B050"/>
                          </a:solidFill>
                          <a:latin typeface="Times New Roman" pitchFamily="18" charset="0"/>
                          <a:cs typeface="Times New Roman" pitchFamily="18" charset="0"/>
                        </a:rPr>
                        <a:t> NHỎ LÀM VIỆC NHỎ</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8</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NGÀY</a:t>
                      </a:r>
                      <a:r>
                        <a:rPr lang="en-US" sz="2500" b="1" baseline="0" dirty="0" smtClean="0">
                          <a:solidFill>
                            <a:srgbClr val="00B050"/>
                          </a:solidFill>
                          <a:latin typeface="Times New Roman" pitchFamily="18" charset="0"/>
                          <a:cs typeface="Times New Roman" pitchFamily="18" charset="0"/>
                        </a:rPr>
                        <a:t> TẾT QUÊ EM</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9</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QUÊ</a:t>
                      </a:r>
                      <a:r>
                        <a:rPr lang="en-US" sz="2500" b="1" baseline="0" dirty="0" smtClean="0">
                          <a:solidFill>
                            <a:srgbClr val="00B050"/>
                          </a:solidFill>
                          <a:latin typeface="Times New Roman" pitchFamily="18" charset="0"/>
                          <a:cs typeface="Times New Roman" pitchFamily="18" charset="0"/>
                        </a:rPr>
                        <a:t> HƯƠNG CỦA EM</a:t>
                      </a:r>
                      <a:endParaRPr lang="en-US" sz="2500" b="1" dirty="0">
                        <a:solidFill>
                          <a:srgbClr val="00B050"/>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8268483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CHỦ ĐỀ 3: EM CÓ THỂ TỰ LÀM</a:t>
            </a:r>
            <a:endParaRPr lang="en-US" dirty="0"/>
          </a:p>
        </p:txBody>
      </p:sp>
      <p:pic>
        <p:nvPicPr>
          <p:cNvPr id="2050" name="Picture 2" descr="C:\Users\Administrator\Desktop\HDTN\New folder\IMG_24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700" y="915948"/>
            <a:ext cx="4533900" cy="53139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esktop\HDTN\New folder\IMG_24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 y="934998"/>
            <a:ext cx="4129088" cy="529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3153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CHỦ ĐỀ 3: EM CÓ THỂ TỰ LÀM</a:t>
            </a:r>
            <a:endParaRPr lang="en-US" dirty="0"/>
          </a:p>
        </p:txBody>
      </p:sp>
      <p:pic>
        <p:nvPicPr>
          <p:cNvPr id="3074" name="Picture 2" descr="C:\Users\Administrator\Desktop\HDTN\New folder\IMG_24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142999"/>
            <a:ext cx="3894364" cy="5326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HDTN\New folder\IMG_24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50" y="1143000"/>
            <a:ext cx="4114800" cy="532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501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CHỦ ĐỀ 3: EM CÓ THỂ TỰ LÀM</a:t>
            </a:r>
            <a:endParaRPr lang="en-US" dirty="0"/>
          </a:p>
        </p:txBody>
      </p:sp>
      <p:pic>
        <p:nvPicPr>
          <p:cNvPr id="3076" name="Picture 4" descr="C:\Users\Administrator\Desktop\HDTN\New folder\IMG_24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954048"/>
            <a:ext cx="4220181" cy="566553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istrator\Desktop\HDTN\New folder\IMG_24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73098"/>
            <a:ext cx="4038600" cy="562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5899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8002"/>
            <a:ext cx="8628684" cy="553998"/>
          </a:xfrm>
        </p:spPr>
        <p:txBody>
          <a:bodyPr/>
          <a:lstStyle/>
          <a:p>
            <a:r>
              <a:rPr lang="en-US" spc="-325" dirty="0" smtClean="0">
                <a:solidFill>
                  <a:srgbClr val="FF0000"/>
                </a:solidFill>
              </a:rPr>
              <a:t>ĐẶC ĐIỂM CỦA HOẠT ĐỘNG</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599"/>
            <a:ext cx="8534400" cy="563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0" y="9500588"/>
            <a:ext cx="1748643" cy="1191225"/>
          </a:xfrm>
          <a:prstGeom prst="rect">
            <a:avLst/>
          </a:prstGeom>
          <a:solidFill>
            <a:srgbClr val="2A5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48008" y="8904976"/>
            <a:ext cx="758126" cy="1786837"/>
          </a:xfrm>
          <a:custGeom>
            <a:avLst/>
            <a:gdLst>
              <a:gd name="T0" fmla="+- 0 3947 2753"/>
              <a:gd name="T1" fmla="*/ T0 w 1194"/>
              <a:gd name="T2" fmla="+- 0 14024 14024"/>
              <a:gd name="T3" fmla="*/ 14024 h 2814"/>
              <a:gd name="T4" fmla="+- 0 2753 2753"/>
              <a:gd name="T5" fmla="*/ T4 w 1194"/>
              <a:gd name="T6" fmla="+- 0 14962 14024"/>
              <a:gd name="T7" fmla="*/ 14962 h 2814"/>
              <a:gd name="T8" fmla="+- 0 2753 2753"/>
              <a:gd name="T9" fmla="*/ T8 w 1194"/>
              <a:gd name="T10" fmla="+- 0 16838 14024"/>
              <a:gd name="T11" fmla="*/ 16838 h 2814"/>
              <a:gd name="T12" fmla="+- 0 3947 2753"/>
              <a:gd name="T13" fmla="*/ T12 w 1194"/>
              <a:gd name="T14" fmla="+- 0 15900 14024"/>
              <a:gd name="T15" fmla="*/ 15900 h 2814"/>
              <a:gd name="T16" fmla="+- 0 3947 2753"/>
              <a:gd name="T17" fmla="*/ T16 w 1194"/>
              <a:gd name="T18" fmla="+- 0 14024 14024"/>
              <a:gd name="T19" fmla="*/ 14024 h 2814"/>
            </a:gdLst>
            <a:ahLst/>
            <a:cxnLst>
              <a:cxn ang="0">
                <a:pos x="T1" y="T3"/>
              </a:cxn>
              <a:cxn ang="0">
                <a:pos x="T5" y="T7"/>
              </a:cxn>
              <a:cxn ang="0">
                <a:pos x="T9" y="T11"/>
              </a:cxn>
              <a:cxn ang="0">
                <a:pos x="T13" y="T15"/>
              </a:cxn>
              <a:cxn ang="0">
                <a:pos x="T17" y="T19"/>
              </a:cxn>
            </a:cxnLst>
            <a:rect l="0" t="0" r="r" b="b"/>
            <a:pathLst>
              <a:path w="1194" h="2814">
                <a:moveTo>
                  <a:pt x="1194" y="0"/>
                </a:moveTo>
                <a:lnTo>
                  <a:pt x="0" y="938"/>
                </a:lnTo>
                <a:lnTo>
                  <a:pt x="0" y="2814"/>
                </a:lnTo>
                <a:lnTo>
                  <a:pt x="1194" y="1876"/>
                </a:lnTo>
                <a:lnTo>
                  <a:pt x="1194" y="0"/>
                </a:lnTo>
                <a:close/>
              </a:path>
            </a:pathLst>
          </a:custGeom>
          <a:solidFill>
            <a:srgbClr val="1645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106757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CHỦ ĐỀ 3: EM CÓ THỂ TỰ LÀM</a:t>
            </a:r>
            <a:endParaRPr lang="en-US" dirty="0"/>
          </a:p>
        </p:txBody>
      </p:sp>
      <p:pic>
        <p:nvPicPr>
          <p:cNvPr id="5122" name="Picture 2" descr="C:\Users\Administrator\Desktop\HDTN\New folder\IMG_2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34998"/>
            <a:ext cx="4191000" cy="581936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istrator\Desktop\HDTN\New folder\IMG_24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934998"/>
            <a:ext cx="4343400" cy="582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4645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CHỦ ĐỀ 3: EM CÓ THỂ TỰ LÀM</a:t>
            </a:r>
            <a:endParaRPr lang="en-US" dirty="0"/>
          </a:p>
        </p:txBody>
      </p:sp>
      <p:pic>
        <p:nvPicPr>
          <p:cNvPr id="4100" name="Picture 4" descr="C:\Users\Administrator\Desktop\HDTN\New folder\IMG_24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934999"/>
            <a:ext cx="4349156" cy="549477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dministrator\Desktop\HDTN\New folder\IMG_24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934998"/>
            <a:ext cx="4114800" cy="549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131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04800" y="3276600"/>
            <a:ext cx="8610600" cy="2228815"/>
          </a:xfrm>
          <a:prstGeom prst="rect">
            <a:avLst/>
          </a:prstGeom>
        </p:spPr>
        <p:txBody>
          <a:bodyPr vert="horz" wrap="square" lIns="0" tIns="12700" rIns="0" bIns="0" rtlCol="0">
            <a:spAutoFit/>
          </a:bodyPr>
          <a:lstStyle/>
          <a:p>
            <a:pPr marL="12700" marR="5080">
              <a:lnSpc>
                <a:spcPct val="100000"/>
              </a:lnSpc>
              <a:spcBef>
                <a:spcPts val="100"/>
              </a:spcBef>
              <a:buChar char="*"/>
              <a:tabLst>
                <a:tab pos="344170" algn="l"/>
              </a:tabLst>
            </a:pPr>
            <a:r>
              <a:rPr sz="3600" b="1" spc="-330" dirty="0">
                <a:solidFill>
                  <a:srgbClr val="E36C09"/>
                </a:solidFill>
                <a:latin typeface="Arial" panose="020B0604020202020204"/>
                <a:cs typeface="Arial" panose="020B0604020202020204"/>
              </a:rPr>
              <a:t>Chia </a:t>
            </a:r>
            <a:r>
              <a:rPr sz="3600" b="1" spc="-380" dirty="0" err="1">
                <a:solidFill>
                  <a:srgbClr val="E36C09"/>
                </a:solidFill>
                <a:latin typeface="Arial" panose="020B0604020202020204"/>
                <a:cs typeface="Arial" panose="020B0604020202020204"/>
              </a:rPr>
              <a:t>sẻ</a:t>
            </a:r>
            <a:r>
              <a:rPr sz="3600" b="1" spc="-380" dirty="0">
                <a:solidFill>
                  <a:srgbClr val="E36C09"/>
                </a:solidFill>
                <a:latin typeface="Arial" panose="020B0604020202020204"/>
                <a:cs typeface="Arial" panose="020B0604020202020204"/>
              </a:rPr>
              <a:t> </a:t>
            </a:r>
            <a:r>
              <a:rPr lang="en-US" sz="3600" b="1" spc="-315" dirty="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về</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việc</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dạy</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Hoạt</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động</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trải</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nghiệm</a:t>
            </a:r>
            <a:r>
              <a:rPr lang="en-US" sz="3600" b="1" spc="-315" dirty="0" smtClean="0">
                <a:solidFill>
                  <a:srgbClr val="E36C09"/>
                </a:solidFill>
                <a:latin typeface="Arial" panose="020B0604020202020204"/>
                <a:cs typeface="Arial" panose="020B0604020202020204"/>
              </a:rPr>
              <a:t> </a:t>
            </a:r>
            <a:r>
              <a:rPr sz="3600" b="1" spc="-254" dirty="0" err="1" smtClean="0">
                <a:solidFill>
                  <a:srgbClr val="E36C09"/>
                </a:solidFill>
                <a:latin typeface="Arial" panose="020B0604020202020204"/>
                <a:cs typeface="Arial" panose="020B0604020202020204"/>
              </a:rPr>
              <a:t>mà</a:t>
            </a:r>
            <a:r>
              <a:rPr sz="3600" b="1" spc="-254" dirty="0" smtClean="0">
                <a:solidFill>
                  <a:srgbClr val="E36C09"/>
                </a:solidFill>
                <a:latin typeface="Arial" panose="020B0604020202020204"/>
                <a:cs typeface="Arial" panose="020B0604020202020204"/>
              </a:rPr>
              <a:t> </a:t>
            </a:r>
            <a:r>
              <a:rPr sz="3600" b="1" spc="-235" dirty="0">
                <a:solidFill>
                  <a:srgbClr val="E36C09"/>
                </a:solidFill>
                <a:latin typeface="Arial" panose="020B0604020202020204"/>
                <a:cs typeface="Arial" panose="020B0604020202020204"/>
              </a:rPr>
              <a:t>đơn </a:t>
            </a:r>
            <a:r>
              <a:rPr sz="3600" b="1" spc="-210" dirty="0">
                <a:solidFill>
                  <a:srgbClr val="E36C09"/>
                </a:solidFill>
                <a:latin typeface="Arial" panose="020B0604020202020204"/>
                <a:cs typeface="Arial" panose="020B0604020202020204"/>
              </a:rPr>
              <a:t>vị </a:t>
            </a:r>
            <a:r>
              <a:rPr sz="3600" b="1" spc="-190" dirty="0">
                <a:solidFill>
                  <a:srgbClr val="E36C09"/>
                </a:solidFill>
                <a:latin typeface="Arial" panose="020B0604020202020204"/>
                <a:cs typeface="Arial" panose="020B0604020202020204"/>
              </a:rPr>
              <a:t>đã </a:t>
            </a:r>
            <a:r>
              <a:rPr sz="3600" b="1" spc="-125" dirty="0">
                <a:solidFill>
                  <a:srgbClr val="E36C09"/>
                </a:solidFill>
                <a:latin typeface="Arial" panose="020B0604020202020204"/>
                <a:cs typeface="Arial" panose="020B0604020202020204"/>
              </a:rPr>
              <a:t>tổ</a:t>
            </a:r>
            <a:r>
              <a:rPr sz="3600" b="1" spc="-90" dirty="0">
                <a:solidFill>
                  <a:srgbClr val="E36C09"/>
                </a:solidFill>
                <a:latin typeface="Arial" panose="020B0604020202020204"/>
                <a:cs typeface="Arial" panose="020B0604020202020204"/>
              </a:rPr>
              <a:t> </a:t>
            </a:r>
            <a:r>
              <a:rPr sz="3600" b="1" spc="-320" dirty="0">
                <a:solidFill>
                  <a:srgbClr val="E36C09"/>
                </a:solidFill>
                <a:latin typeface="Arial" panose="020B0604020202020204"/>
                <a:cs typeface="Arial" panose="020B0604020202020204"/>
              </a:rPr>
              <a:t>chức.</a:t>
            </a:r>
            <a:endParaRPr sz="3600" dirty="0">
              <a:latin typeface="Arial" panose="020B0604020202020204"/>
              <a:cs typeface="Arial" panose="020B0604020202020204"/>
            </a:endParaRPr>
          </a:p>
          <a:p>
            <a:pPr marL="12700" marR="394335">
              <a:lnSpc>
                <a:spcPct val="100000"/>
              </a:lnSpc>
              <a:spcBef>
                <a:spcPts val="5"/>
              </a:spcBef>
              <a:buChar char="*"/>
              <a:tabLst>
                <a:tab pos="344170" algn="l"/>
              </a:tabLst>
            </a:pPr>
            <a:r>
              <a:rPr sz="3600" b="1" spc="-229" dirty="0" err="1" smtClean="0">
                <a:solidFill>
                  <a:srgbClr val="E36C09"/>
                </a:solidFill>
                <a:latin typeface="Arial" panose="020B0604020202020204"/>
                <a:cs typeface="Arial" panose="020B0604020202020204"/>
              </a:rPr>
              <a:t>Hiệu</a:t>
            </a:r>
            <a:r>
              <a:rPr sz="3600" b="1" spc="-229" dirty="0" smtClean="0">
                <a:solidFill>
                  <a:srgbClr val="E36C09"/>
                </a:solidFill>
                <a:latin typeface="Arial" panose="020B0604020202020204"/>
                <a:cs typeface="Arial" panose="020B0604020202020204"/>
              </a:rPr>
              <a:t> </a:t>
            </a:r>
            <a:r>
              <a:rPr sz="3600" b="1" spc="-254" dirty="0">
                <a:solidFill>
                  <a:srgbClr val="E36C09"/>
                </a:solidFill>
                <a:latin typeface="Arial" panose="020B0604020202020204"/>
                <a:cs typeface="Arial" panose="020B0604020202020204"/>
              </a:rPr>
              <a:t>quả </a:t>
            </a:r>
            <a:r>
              <a:rPr sz="3600" b="1" spc="-330" dirty="0">
                <a:solidFill>
                  <a:srgbClr val="E36C09"/>
                </a:solidFill>
                <a:latin typeface="Arial" panose="020B0604020202020204"/>
                <a:cs typeface="Arial" panose="020B0604020202020204"/>
              </a:rPr>
              <a:t>của </a:t>
            </a:r>
            <a:r>
              <a:rPr sz="3600" b="1" spc="-190" dirty="0">
                <a:solidFill>
                  <a:srgbClr val="E36C09"/>
                </a:solidFill>
                <a:latin typeface="Arial" panose="020B0604020202020204"/>
                <a:cs typeface="Arial" panose="020B0604020202020204"/>
              </a:rPr>
              <a:t>hoạt </a:t>
            </a:r>
            <a:r>
              <a:rPr sz="3600" b="1" spc="-295" dirty="0">
                <a:solidFill>
                  <a:srgbClr val="E36C09"/>
                </a:solidFill>
                <a:latin typeface="Arial" panose="020B0604020202020204"/>
                <a:cs typeface="Arial" panose="020B0604020202020204"/>
              </a:rPr>
              <a:t>động </a:t>
            </a:r>
            <a:r>
              <a:rPr sz="3600" b="1" spc="-285" dirty="0" err="1">
                <a:solidFill>
                  <a:srgbClr val="E36C09"/>
                </a:solidFill>
                <a:latin typeface="Arial" panose="020B0604020202020204"/>
                <a:cs typeface="Arial" panose="020B0604020202020204"/>
              </a:rPr>
              <a:t>này</a:t>
            </a:r>
            <a:r>
              <a:rPr sz="3600" b="1" spc="-285" dirty="0">
                <a:solidFill>
                  <a:srgbClr val="E36C09"/>
                </a:solidFill>
                <a:latin typeface="Arial" panose="020B0604020202020204"/>
                <a:cs typeface="Arial" panose="020B0604020202020204"/>
              </a:rPr>
              <a:t> </a:t>
            </a:r>
            <a:r>
              <a:rPr sz="3600" b="1" spc="-305" dirty="0" err="1" smtClean="0">
                <a:solidFill>
                  <a:srgbClr val="E36C09"/>
                </a:solidFill>
                <a:latin typeface="Arial" panose="020B0604020202020204"/>
                <a:cs typeface="Arial" panose="020B0604020202020204"/>
              </a:rPr>
              <a:t>được</a:t>
            </a:r>
            <a:r>
              <a:rPr sz="3600" b="1" spc="-305" dirty="0" smtClean="0">
                <a:solidFill>
                  <a:srgbClr val="E36C09"/>
                </a:solidFill>
                <a:latin typeface="Arial" panose="020B0604020202020204"/>
                <a:cs typeface="Arial" panose="020B0604020202020204"/>
              </a:rPr>
              <a:t> </a:t>
            </a:r>
            <a:r>
              <a:rPr sz="3600" b="1" spc="-140" dirty="0">
                <a:solidFill>
                  <a:srgbClr val="E36C09"/>
                </a:solidFill>
                <a:latin typeface="Arial" panose="020B0604020202020204"/>
                <a:cs typeface="Arial" panose="020B0604020202020204"/>
              </a:rPr>
              <a:t>thể </a:t>
            </a:r>
            <a:r>
              <a:rPr sz="3600" b="1" spc="-215" dirty="0">
                <a:solidFill>
                  <a:srgbClr val="E36C09"/>
                </a:solidFill>
                <a:latin typeface="Arial" panose="020B0604020202020204"/>
                <a:cs typeface="Arial" panose="020B0604020202020204"/>
              </a:rPr>
              <a:t>hiện </a:t>
            </a:r>
            <a:r>
              <a:rPr sz="3600" b="1" spc="-145" dirty="0">
                <a:solidFill>
                  <a:srgbClr val="E36C09"/>
                </a:solidFill>
                <a:latin typeface="Arial" panose="020B0604020202020204"/>
                <a:cs typeface="Arial" panose="020B0604020202020204"/>
              </a:rPr>
              <a:t>trên </a:t>
            </a:r>
            <a:r>
              <a:rPr sz="3600" b="1" spc="-350" dirty="0">
                <a:solidFill>
                  <a:srgbClr val="E36C09"/>
                </a:solidFill>
                <a:latin typeface="Arial" panose="020B0604020202020204"/>
                <a:cs typeface="Arial" panose="020B0604020202020204"/>
              </a:rPr>
              <a:t>học </a:t>
            </a:r>
            <a:r>
              <a:rPr sz="3600" b="1" spc="-305" dirty="0">
                <a:solidFill>
                  <a:srgbClr val="E36C09"/>
                </a:solidFill>
                <a:latin typeface="Arial" panose="020B0604020202020204"/>
                <a:cs typeface="Arial" panose="020B0604020202020204"/>
              </a:rPr>
              <a:t>sinh </a:t>
            </a:r>
            <a:r>
              <a:rPr sz="3600" b="1" spc="-215" dirty="0" err="1">
                <a:solidFill>
                  <a:srgbClr val="E36C09"/>
                </a:solidFill>
                <a:latin typeface="Arial" panose="020B0604020202020204"/>
                <a:cs typeface="Arial" panose="020B0604020202020204"/>
              </a:rPr>
              <a:t>ra</a:t>
            </a:r>
            <a:r>
              <a:rPr sz="3600" b="1" spc="-215" dirty="0">
                <a:solidFill>
                  <a:srgbClr val="E36C09"/>
                </a:solidFill>
                <a:latin typeface="Arial" panose="020B0604020202020204"/>
                <a:cs typeface="Arial" panose="020B0604020202020204"/>
              </a:rPr>
              <a:t> </a:t>
            </a:r>
            <a:r>
              <a:rPr sz="3600" b="1" spc="-400" dirty="0" err="1" smtClean="0">
                <a:solidFill>
                  <a:srgbClr val="E36C09"/>
                </a:solidFill>
                <a:latin typeface="Arial" panose="020B0604020202020204"/>
                <a:cs typeface="Arial" panose="020B0604020202020204"/>
              </a:rPr>
              <a:t>sao</a:t>
            </a:r>
            <a:r>
              <a:rPr sz="3600" b="1" spc="-400" dirty="0">
                <a:solidFill>
                  <a:srgbClr val="E36C09"/>
                </a:solidFill>
                <a:latin typeface="Arial" panose="020B0604020202020204"/>
                <a:cs typeface="Arial" panose="020B0604020202020204"/>
              </a:rPr>
              <a:t>?</a:t>
            </a:r>
            <a:endParaRPr sz="3600" dirty="0">
              <a:latin typeface="Arial" panose="020B0604020202020204"/>
              <a:cs typeface="Arial" panose="020B0604020202020204"/>
            </a:endParaRPr>
          </a:p>
        </p:txBody>
      </p:sp>
      <p:grpSp>
        <p:nvGrpSpPr>
          <p:cNvPr id="13" name="Group 12"/>
          <p:cNvGrpSpPr/>
          <p:nvPr/>
        </p:nvGrpSpPr>
        <p:grpSpPr>
          <a:xfrm>
            <a:off x="-1" y="73274"/>
            <a:ext cx="5965887" cy="2928137"/>
            <a:chOff x="-1" y="73274"/>
            <a:chExt cx="5965887" cy="2928137"/>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3274"/>
              <a:ext cx="5965887" cy="2928137"/>
            </a:xfrm>
            <a:prstGeom prst="rect">
              <a:avLst/>
            </a:prstGeom>
          </p:spPr>
        </p:pic>
        <p:sp>
          <p:nvSpPr>
            <p:cNvPr id="12" name="Rectangle 11"/>
            <p:cNvSpPr/>
            <p:nvPr/>
          </p:nvSpPr>
          <p:spPr>
            <a:xfrm>
              <a:off x="1447800" y="1537342"/>
              <a:ext cx="3666388" cy="923330"/>
            </a:xfrm>
            <a:prstGeom prst="rect">
              <a:avLst/>
            </a:prstGeom>
            <a:noFill/>
            <a:scene3d>
              <a:camera prst="orthographicFront"/>
              <a:lightRig rig="contrasting" dir="t">
                <a:rot lat="0" lon="0" rev="4500000"/>
              </a:lightRig>
            </a:scene3d>
            <a:sp3d>
              <a:bevelT/>
            </a:sp3d>
          </p:spPr>
          <p:txBody>
            <a:bodyPr wrap="none">
              <a:spAutoFit/>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TRAO ĐỔI</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52600" y="5334000"/>
            <a:ext cx="13112241" cy="1200329"/>
          </a:xfrm>
          <a:prstGeom prst="rect">
            <a:avLst/>
          </a:prstGeom>
          <a:noFill/>
        </p:spPr>
        <p:txBody>
          <a:bodyPr wrap="square">
            <a:spAutoFit/>
            <a:scene3d>
              <a:camera prst="orthographicFront"/>
              <a:lightRig rig="threePt" dir="t"/>
            </a:scene3d>
            <a:sp3d extrusionH="57150" contourW="12700">
              <a:extrusionClr>
                <a:srgbClr val="0000FF"/>
              </a:extrusionClr>
              <a:contourClr>
                <a:srgbClr val="00B0F0"/>
              </a:contourClr>
            </a:sp3d>
          </a:bodyPr>
          <a:lstStyle/>
          <a:p>
            <a:pPr algn="ctr" fontAlgn="auto">
              <a:spcBef>
                <a:spcPts val="0"/>
              </a:spcBef>
              <a:spcAft>
                <a:spcPts val="0"/>
              </a:spcAft>
              <a:defRPr/>
            </a:pPr>
            <a:r>
              <a:rPr lang="en-U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CHÂN THÀNH CẢM ƠN </a:t>
            </a:r>
          </a:p>
          <a:p>
            <a:pPr algn="ctr" fontAlgn="auto">
              <a:spcBef>
                <a:spcPts val="0"/>
              </a:spcBef>
              <a:spcAft>
                <a:spcPts val="0"/>
              </a:spcAft>
              <a:defRPr/>
            </a:pPr>
            <a:r>
              <a:rPr lang="en-U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QUÝ THẦY CÔ ĐÃ CHÚ Ý LẮNG NGHE</a:t>
            </a:r>
            <a:endParaRPr lang="en-US" sz="32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1877384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716" y="152400"/>
            <a:ext cx="8628684" cy="553998"/>
          </a:xfrm>
        </p:spPr>
        <p:txBody>
          <a:bodyPr/>
          <a:lstStyle/>
          <a:p>
            <a:r>
              <a:rPr lang="en-US" spc="-325" dirty="0" smtClean="0">
                <a:solidFill>
                  <a:srgbClr val="FF0000"/>
                </a:solidFill>
              </a:rPr>
              <a:t>ĐẶC ĐIỂM CỦA HOẠT ĐỘNG</a:t>
            </a:r>
            <a:endParaRPr lang="en-US" dirty="0"/>
          </a:p>
        </p:txBody>
      </p:sp>
      <p:sp>
        <p:nvSpPr>
          <p:cNvPr id="14" name="Rectangle 13"/>
          <p:cNvSpPr>
            <a:spLocks noChangeArrowheads="1"/>
          </p:cNvSpPr>
          <p:nvPr/>
        </p:nvSpPr>
        <p:spPr bwMode="auto">
          <a:xfrm>
            <a:off x="0" y="9500588"/>
            <a:ext cx="1748643" cy="1191225"/>
          </a:xfrm>
          <a:prstGeom prst="rect">
            <a:avLst/>
          </a:prstGeom>
          <a:solidFill>
            <a:srgbClr val="2A5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48008" y="8904976"/>
            <a:ext cx="758126" cy="1786837"/>
          </a:xfrm>
          <a:custGeom>
            <a:avLst/>
            <a:gdLst>
              <a:gd name="T0" fmla="+- 0 3947 2753"/>
              <a:gd name="T1" fmla="*/ T0 w 1194"/>
              <a:gd name="T2" fmla="+- 0 14024 14024"/>
              <a:gd name="T3" fmla="*/ 14024 h 2814"/>
              <a:gd name="T4" fmla="+- 0 2753 2753"/>
              <a:gd name="T5" fmla="*/ T4 w 1194"/>
              <a:gd name="T6" fmla="+- 0 14962 14024"/>
              <a:gd name="T7" fmla="*/ 14962 h 2814"/>
              <a:gd name="T8" fmla="+- 0 2753 2753"/>
              <a:gd name="T9" fmla="*/ T8 w 1194"/>
              <a:gd name="T10" fmla="+- 0 16838 14024"/>
              <a:gd name="T11" fmla="*/ 16838 h 2814"/>
              <a:gd name="T12" fmla="+- 0 3947 2753"/>
              <a:gd name="T13" fmla="*/ T12 w 1194"/>
              <a:gd name="T14" fmla="+- 0 15900 14024"/>
              <a:gd name="T15" fmla="*/ 15900 h 2814"/>
              <a:gd name="T16" fmla="+- 0 3947 2753"/>
              <a:gd name="T17" fmla="*/ T16 w 1194"/>
              <a:gd name="T18" fmla="+- 0 14024 14024"/>
              <a:gd name="T19" fmla="*/ 14024 h 2814"/>
            </a:gdLst>
            <a:ahLst/>
            <a:cxnLst>
              <a:cxn ang="0">
                <a:pos x="T1" y="T3"/>
              </a:cxn>
              <a:cxn ang="0">
                <a:pos x="T5" y="T7"/>
              </a:cxn>
              <a:cxn ang="0">
                <a:pos x="T9" y="T11"/>
              </a:cxn>
              <a:cxn ang="0">
                <a:pos x="T13" y="T15"/>
              </a:cxn>
              <a:cxn ang="0">
                <a:pos x="T17" y="T19"/>
              </a:cxn>
            </a:cxnLst>
            <a:rect l="0" t="0" r="r" b="b"/>
            <a:pathLst>
              <a:path w="1194" h="2814">
                <a:moveTo>
                  <a:pt x="1194" y="0"/>
                </a:moveTo>
                <a:lnTo>
                  <a:pt x="0" y="938"/>
                </a:lnTo>
                <a:lnTo>
                  <a:pt x="0" y="2814"/>
                </a:lnTo>
                <a:lnTo>
                  <a:pt x="1194" y="1876"/>
                </a:lnTo>
                <a:lnTo>
                  <a:pt x="1194" y="0"/>
                </a:lnTo>
                <a:close/>
              </a:path>
            </a:pathLst>
          </a:custGeom>
          <a:solidFill>
            <a:srgbClr val="1645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57200" y="1828800"/>
            <a:ext cx="8153400" cy="3416320"/>
          </a:xfrm>
          <a:prstGeom prst="rect">
            <a:avLst/>
          </a:prstGeom>
        </p:spPr>
        <p:txBody>
          <a:bodyPr wrap="square">
            <a:spAutoFit/>
          </a:bodyPr>
          <a:lstStyle/>
          <a:p>
            <a:pPr algn="just"/>
            <a:r>
              <a:rPr lang="vi-VN" sz="3600" b="1" dirty="0" smtClean="0"/>
              <a:t>Hoạt động trải nghiệm (cấp tiểu học) và Hoạt động trải nghiệm, hướng nghiệp (cấp trung học cơ sở và cấp trung học phổ thông) là hoạt động giáo dục bắt buộc được thực hiện từ lớp 1 đến lớp 12. </a:t>
            </a:r>
            <a:endParaRPr lang="en-US" sz="3600" b="1" dirty="0"/>
          </a:p>
        </p:txBody>
      </p:sp>
    </p:spTree>
    <p:extLst>
      <p:ext uri="{BB962C8B-B14F-4D97-AF65-F5344CB8AC3E}">
        <p14:creationId xmlns:p14="http://schemas.microsoft.com/office/powerpoint/2010/main" val="504529254"/>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716" y="152400"/>
            <a:ext cx="8628684" cy="553998"/>
          </a:xfrm>
        </p:spPr>
        <p:txBody>
          <a:bodyPr/>
          <a:lstStyle/>
          <a:p>
            <a:r>
              <a:rPr lang="en-US" spc="-325" dirty="0" smtClean="0">
                <a:solidFill>
                  <a:srgbClr val="FF0000"/>
                </a:solidFill>
              </a:rPr>
              <a:t>ĐẶC ĐIỂM CỦA HOẠT ĐỘNG</a:t>
            </a:r>
            <a:endParaRPr lang="en-US" dirty="0"/>
          </a:p>
        </p:txBody>
      </p:sp>
      <p:sp>
        <p:nvSpPr>
          <p:cNvPr id="14" name="Rectangle 13"/>
          <p:cNvSpPr>
            <a:spLocks noChangeArrowheads="1"/>
          </p:cNvSpPr>
          <p:nvPr/>
        </p:nvSpPr>
        <p:spPr bwMode="auto">
          <a:xfrm>
            <a:off x="0" y="9500588"/>
            <a:ext cx="1748643" cy="1191225"/>
          </a:xfrm>
          <a:prstGeom prst="rect">
            <a:avLst/>
          </a:prstGeom>
          <a:solidFill>
            <a:srgbClr val="2A5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48008" y="8904976"/>
            <a:ext cx="758126" cy="1786837"/>
          </a:xfrm>
          <a:custGeom>
            <a:avLst/>
            <a:gdLst>
              <a:gd name="T0" fmla="+- 0 3947 2753"/>
              <a:gd name="T1" fmla="*/ T0 w 1194"/>
              <a:gd name="T2" fmla="+- 0 14024 14024"/>
              <a:gd name="T3" fmla="*/ 14024 h 2814"/>
              <a:gd name="T4" fmla="+- 0 2753 2753"/>
              <a:gd name="T5" fmla="*/ T4 w 1194"/>
              <a:gd name="T6" fmla="+- 0 14962 14024"/>
              <a:gd name="T7" fmla="*/ 14962 h 2814"/>
              <a:gd name="T8" fmla="+- 0 2753 2753"/>
              <a:gd name="T9" fmla="*/ T8 w 1194"/>
              <a:gd name="T10" fmla="+- 0 16838 14024"/>
              <a:gd name="T11" fmla="*/ 16838 h 2814"/>
              <a:gd name="T12" fmla="+- 0 3947 2753"/>
              <a:gd name="T13" fmla="*/ T12 w 1194"/>
              <a:gd name="T14" fmla="+- 0 15900 14024"/>
              <a:gd name="T15" fmla="*/ 15900 h 2814"/>
              <a:gd name="T16" fmla="+- 0 3947 2753"/>
              <a:gd name="T17" fmla="*/ T16 w 1194"/>
              <a:gd name="T18" fmla="+- 0 14024 14024"/>
              <a:gd name="T19" fmla="*/ 14024 h 2814"/>
            </a:gdLst>
            <a:ahLst/>
            <a:cxnLst>
              <a:cxn ang="0">
                <a:pos x="T1" y="T3"/>
              </a:cxn>
              <a:cxn ang="0">
                <a:pos x="T5" y="T7"/>
              </a:cxn>
              <a:cxn ang="0">
                <a:pos x="T9" y="T11"/>
              </a:cxn>
              <a:cxn ang="0">
                <a:pos x="T13" y="T15"/>
              </a:cxn>
              <a:cxn ang="0">
                <a:pos x="T17" y="T19"/>
              </a:cxn>
            </a:cxnLst>
            <a:rect l="0" t="0" r="r" b="b"/>
            <a:pathLst>
              <a:path w="1194" h="2814">
                <a:moveTo>
                  <a:pt x="1194" y="0"/>
                </a:moveTo>
                <a:lnTo>
                  <a:pt x="0" y="938"/>
                </a:lnTo>
                <a:lnTo>
                  <a:pt x="0" y="2814"/>
                </a:lnTo>
                <a:lnTo>
                  <a:pt x="1194" y="1876"/>
                </a:lnTo>
                <a:lnTo>
                  <a:pt x="1194" y="0"/>
                </a:lnTo>
                <a:close/>
              </a:path>
            </a:pathLst>
          </a:custGeom>
          <a:solidFill>
            <a:srgbClr val="1645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57200" y="1828800"/>
            <a:ext cx="8153400" cy="3970318"/>
          </a:xfrm>
          <a:prstGeom prst="rect">
            <a:avLst/>
          </a:prstGeom>
        </p:spPr>
        <p:txBody>
          <a:bodyPr wrap="square">
            <a:spAutoFit/>
          </a:bodyPr>
          <a:lstStyle/>
          <a:p>
            <a:pPr algn="just"/>
            <a:r>
              <a:rPr lang="en-US" sz="3600" b="1" dirty="0" smtClean="0"/>
              <a:t>HĐTN </a:t>
            </a:r>
            <a:r>
              <a:rPr lang="en-US" sz="3600" b="1" dirty="0" err="1" smtClean="0"/>
              <a:t>và</a:t>
            </a:r>
            <a:r>
              <a:rPr lang="en-US" sz="3600" b="1" dirty="0" smtClean="0"/>
              <a:t> HĐTN,HN </a:t>
            </a:r>
            <a:r>
              <a:rPr lang="en-US" sz="3600" b="1" dirty="0" err="1" smtClean="0"/>
              <a:t>là</a:t>
            </a:r>
            <a:r>
              <a:rPr lang="en-US" sz="3600" b="1" dirty="0" smtClean="0"/>
              <a:t> </a:t>
            </a:r>
            <a:r>
              <a:rPr lang="en-US" sz="3600" b="1" dirty="0" err="1" smtClean="0"/>
              <a:t>hoạt</a:t>
            </a:r>
            <a:r>
              <a:rPr lang="en-US" sz="3600" b="1" dirty="0" smtClean="0"/>
              <a:t> </a:t>
            </a:r>
            <a:r>
              <a:rPr lang="en-US" sz="3600" b="1" dirty="0" err="1" smtClean="0"/>
              <a:t>động</a:t>
            </a:r>
            <a:r>
              <a:rPr lang="en-US" sz="3600" b="1" dirty="0" smtClean="0"/>
              <a:t> </a:t>
            </a:r>
            <a:r>
              <a:rPr lang="en-US" sz="3600" b="1" dirty="0" err="1" smtClean="0"/>
              <a:t>giáo</a:t>
            </a:r>
            <a:r>
              <a:rPr lang="en-US" sz="3600" b="1" dirty="0" smtClean="0"/>
              <a:t> </a:t>
            </a:r>
            <a:r>
              <a:rPr lang="en-US" sz="3600" b="1" dirty="0" err="1" smtClean="0"/>
              <a:t>dục</a:t>
            </a:r>
            <a:r>
              <a:rPr lang="en-US" sz="3600" b="1" dirty="0" smtClean="0"/>
              <a:t> do </a:t>
            </a:r>
            <a:r>
              <a:rPr lang="en-US" sz="3600" b="1" dirty="0" err="1" smtClean="0"/>
              <a:t>nhà</a:t>
            </a:r>
            <a:r>
              <a:rPr lang="en-US" sz="3600" b="1" dirty="0" smtClean="0"/>
              <a:t> </a:t>
            </a:r>
            <a:r>
              <a:rPr lang="en-US" sz="3600" b="1" dirty="0" err="1" smtClean="0"/>
              <a:t>giáo</a:t>
            </a:r>
            <a:r>
              <a:rPr lang="en-US" sz="3600" b="1" dirty="0" smtClean="0"/>
              <a:t> </a:t>
            </a:r>
            <a:r>
              <a:rPr lang="en-US" sz="3600" b="1" dirty="0" err="1" smtClean="0"/>
              <a:t>dục</a:t>
            </a:r>
            <a:r>
              <a:rPr lang="en-US" sz="3600" b="1" dirty="0" smtClean="0"/>
              <a:t> </a:t>
            </a:r>
            <a:r>
              <a:rPr lang="en-US" sz="3600" b="1" dirty="0" err="1" smtClean="0"/>
              <a:t>định</a:t>
            </a:r>
            <a:r>
              <a:rPr lang="en-US" sz="3600" b="1" dirty="0" smtClean="0"/>
              <a:t> </a:t>
            </a:r>
            <a:r>
              <a:rPr lang="en-US" sz="3600" b="1" dirty="0" err="1" smtClean="0"/>
              <a:t>hướng</a:t>
            </a:r>
            <a:r>
              <a:rPr lang="en-US" sz="3600" b="1" dirty="0" smtClean="0"/>
              <a:t>, </a:t>
            </a:r>
            <a:r>
              <a:rPr lang="en-US" sz="3600" b="1" dirty="0" err="1" smtClean="0"/>
              <a:t>thiết</a:t>
            </a:r>
            <a:r>
              <a:rPr lang="en-US" sz="3600" b="1" dirty="0" smtClean="0"/>
              <a:t> </a:t>
            </a:r>
            <a:r>
              <a:rPr lang="en-US" sz="3600" b="1" dirty="0" err="1" smtClean="0"/>
              <a:t>kế</a:t>
            </a:r>
            <a:r>
              <a:rPr lang="en-US" sz="3600" b="1" dirty="0" smtClean="0"/>
              <a:t> </a:t>
            </a:r>
            <a:r>
              <a:rPr lang="en-US" sz="3600" b="1" dirty="0" err="1" smtClean="0"/>
              <a:t>và</a:t>
            </a:r>
            <a:r>
              <a:rPr lang="en-US" sz="3600" b="1" dirty="0" smtClean="0"/>
              <a:t> </a:t>
            </a:r>
            <a:r>
              <a:rPr lang="en-US" sz="3600" b="1" dirty="0" err="1" smtClean="0"/>
              <a:t>hướng</a:t>
            </a:r>
            <a:r>
              <a:rPr lang="en-US" sz="3600" b="1" dirty="0" smtClean="0"/>
              <a:t> </a:t>
            </a:r>
            <a:r>
              <a:rPr lang="en-US" sz="3600" b="1" dirty="0" err="1" smtClean="0"/>
              <a:t>dẫn</a:t>
            </a:r>
            <a:r>
              <a:rPr lang="en-US" sz="3600" b="1" dirty="0" smtClean="0"/>
              <a:t> </a:t>
            </a:r>
            <a:r>
              <a:rPr lang="en-US" sz="3600" b="1" dirty="0" err="1" smtClean="0"/>
              <a:t>thực</a:t>
            </a:r>
            <a:r>
              <a:rPr lang="en-US" sz="3600" b="1" dirty="0" smtClean="0"/>
              <a:t> </a:t>
            </a:r>
            <a:r>
              <a:rPr lang="en-US" sz="3600" b="1" dirty="0" err="1" smtClean="0"/>
              <a:t>hiện</a:t>
            </a:r>
            <a:r>
              <a:rPr lang="en-US" sz="3600" b="1" dirty="0" smtClean="0"/>
              <a:t>, </a:t>
            </a:r>
            <a:r>
              <a:rPr lang="en-US" sz="3600" b="1" dirty="0" err="1" smtClean="0"/>
              <a:t>tạo</a:t>
            </a:r>
            <a:r>
              <a:rPr lang="en-US" sz="3600" b="1" dirty="0" smtClean="0"/>
              <a:t> </a:t>
            </a:r>
            <a:r>
              <a:rPr lang="en-US" sz="3600" b="1" dirty="0" err="1" smtClean="0"/>
              <a:t>cơ</a:t>
            </a:r>
            <a:r>
              <a:rPr lang="en-US" sz="3600" b="1" dirty="0" smtClean="0"/>
              <a:t> </a:t>
            </a:r>
            <a:r>
              <a:rPr lang="en-US" sz="3600" b="1" dirty="0" err="1" smtClean="0"/>
              <a:t>hội</a:t>
            </a:r>
            <a:r>
              <a:rPr lang="en-US" sz="3600" b="1" dirty="0" smtClean="0"/>
              <a:t> </a:t>
            </a:r>
            <a:r>
              <a:rPr lang="en-US" sz="3600" b="1" dirty="0" err="1" smtClean="0"/>
              <a:t>cho</a:t>
            </a:r>
            <a:r>
              <a:rPr lang="en-US" sz="3600" b="1" dirty="0" smtClean="0"/>
              <a:t> </a:t>
            </a:r>
            <a:r>
              <a:rPr lang="en-US" sz="3600" b="1" dirty="0" err="1" smtClean="0"/>
              <a:t>học</a:t>
            </a:r>
            <a:r>
              <a:rPr lang="en-US" sz="3600" b="1" dirty="0" smtClean="0"/>
              <a:t> </a:t>
            </a:r>
            <a:r>
              <a:rPr lang="en-US" sz="3600" b="1" dirty="0" err="1" smtClean="0"/>
              <a:t>sinh</a:t>
            </a:r>
            <a:r>
              <a:rPr lang="en-US" sz="3600" b="1" dirty="0" smtClean="0"/>
              <a:t> </a:t>
            </a:r>
            <a:r>
              <a:rPr lang="en-US" sz="3600" b="1" dirty="0" err="1" smtClean="0"/>
              <a:t>tiếp</a:t>
            </a:r>
            <a:r>
              <a:rPr lang="en-US" sz="3600" b="1" dirty="0" smtClean="0"/>
              <a:t> </a:t>
            </a:r>
            <a:r>
              <a:rPr lang="en-US" sz="3600" b="1" dirty="0" err="1" smtClean="0"/>
              <a:t>cận</a:t>
            </a:r>
            <a:r>
              <a:rPr lang="en-US" sz="3600" b="1" dirty="0" smtClean="0"/>
              <a:t> </a:t>
            </a:r>
            <a:r>
              <a:rPr lang="en-US" sz="3600" b="1" dirty="0" err="1" smtClean="0"/>
              <a:t>thực</a:t>
            </a:r>
            <a:r>
              <a:rPr lang="en-US" sz="3600" b="1" dirty="0" smtClean="0"/>
              <a:t> </a:t>
            </a:r>
            <a:r>
              <a:rPr lang="en-US" sz="3600" b="1" dirty="0" err="1" smtClean="0"/>
              <a:t>tế</a:t>
            </a:r>
            <a:r>
              <a:rPr lang="en-US" sz="3600" b="1" dirty="0" smtClean="0"/>
              <a:t>, </a:t>
            </a:r>
            <a:r>
              <a:rPr lang="en-US" sz="3600" b="1" dirty="0" err="1" smtClean="0"/>
              <a:t>thể</a:t>
            </a:r>
            <a:r>
              <a:rPr lang="en-US" sz="3600" b="1" dirty="0" smtClean="0"/>
              <a:t> </a:t>
            </a:r>
            <a:r>
              <a:rPr lang="en-US" sz="3600" b="1" dirty="0" err="1" smtClean="0"/>
              <a:t>nghiệm</a:t>
            </a:r>
            <a:r>
              <a:rPr lang="en-US" sz="3600" b="1" dirty="0" smtClean="0"/>
              <a:t> </a:t>
            </a:r>
            <a:r>
              <a:rPr lang="en-US" sz="3600" b="1" dirty="0" err="1" smtClean="0"/>
              <a:t>các</a:t>
            </a:r>
            <a:r>
              <a:rPr lang="en-US" sz="3600" b="1" dirty="0" smtClean="0"/>
              <a:t> </a:t>
            </a:r>
            <a:r>
              <a:rPr lang="en-US" sz="3600" b="1" dirty="0" err="1" smtClean="0"/>
              <a:t>cảm</a:t>
            </a:r>
            <a:r>
              <a:rPr lang="en-US" sz="3600" b="1" dirty="0" smtClean="0"/>
              <a:t> </a:t>
            </a:r>
            <a:r>
              <a:rPr lang="en-US" sz="3600" b="1" dirty="0" err="1" smtClean="0"/>
              <a:t>xúc</a:t>
            </a:r>
            <a:r>
              <a:rPr lang="en-US" sz="3600" b="1" dirty="0" smtClean="0"/>
              <a:t> </a:t>
            </a:r>
            <a:r>
              <a:rPr lang="en-US" sz="3600" b="1" dirty="0" err="1" smtClean="0"/>
              <a:t>tích</a:t>
            </a:r>
            <a:r>
              <a:rPr lang="en-US" sz="3600" b="1" dirty="0" smtClean="0"/>
              <a:t> </a:t>
            </a:r>
            <a:r>
              <a:rPr lang="en-US" sz="3600" b="1" dirty="0" err="1" smtClean="0"/>
              <a:t>cực</a:t>
            </a:r>
            <a:r>
              <a:rPr lang="en-US" sz="3600" b="1" dirty="0" smtClean="0"/>
              <a:t>…. </a:t>
            </a:r>
            <a:r>
              <a:rPr lang="en-US" sz="3600" b="1" dirty="0" err="1" smtClean="0"/>
              <a:t>Để</a:t>
            </a:r>
            <a:r>
              <a:rPr lang="en-US" sz="3600" b="1" dirty="0" smtClean="0"/>
              <a:t> </a:t>
            </a:r>
            <a:r>
              <a:rPr lang="en-US" sz="3600" b="1" dirty="0" err="1" smtClean="0"/>
              <a:t>thực</a:t>
            </a:r>
            <a:r>
              <a:rPr lang="en-US" sz="3600" b="1" dirty="0" smtClean="0"/>
              <a:t> </a:t>
            </a:r>
            <a:r>
              <a:rPr lang="en-US" sz="3600" b="1" dirty="0" err="1" smtClean="0"/>
              <a:t>hiện</a:t>
            </a:r>
            <a:r>
              <a:rPr lang="en-US" sz="3600" b="1" dirty="0" smtClean="0"/>
              <a:t> </a:t>
            </a:r>
            <a:r>
              <a:rPr lang="en-US" sz="3600" b="1" dirty="0" err="1" smtClean="0"/>
              <a:t>những</a:t>
            </a:r>
            <a:r>
              <a:rPr lang="en-US" sz="3600" b="1" dirty="0" smtClean="0"/>
              <a:t> </a:t>
            </a:r>
            <a:r>
              <a:rPr lang="en-US" sz="3600" b="1" dirty="0" err="1" smtClean="0"/>
              <a:t>nhiệm</a:t>
            </a:r>
            <a:r>
              <a:rPr lang="en-US" sz="3600" b="1" dirty="0" smtClean="0"/>
              <a:t> </a:t>
            </a:r>
            <a:r>
              <a:rPr lang="en-US" sz="3600" b="1" dirty="0" err="1" smtClean="0"/>
              <a:t>vụ</a:t>
            </a:r>
            <a:r>
              <a:rPr lang="en-US" sz="3600" b="1" dirty="0" smtClean="0"/>
              <a:t> </a:t>
            </a:r>
            <a:r>
              <a:rPr lang="en-US" sz="3600" b="1" dirty="0" err="1" smtClean="0"/>
              <a:t>được</a:t>
            </a:r>
            <a:r>
              <a:rPr lang="en-US" sz="3600" b="1" dirty="0" smtClean="0"/>
              <a:t> </a:t>
            </a:r>
            <a:r>
              <a:rPr lang="en-US" sz="3600" b="1" dirty="0" err="1" smtClean="0"/>
              <a:t>giao</a:t>
            </a:r>
            <a:r>
              <a:rPr lang="en-US" sz="3600" b="1" dirty="0" smtClean="0"/>
              <a:t> </a:t>
            </a:r>
            <a:r>
              <a:rPr lang="en-US" sz="3600" b="1" dirty="0" err="1" smtClean="0"/>
              <a:t>hoặc</a:t>
            </a:r>
            <a:r>
              <a:rPr lang="en-US" sz="3600" b="1" dirty="0" smtClean="0"/>
              <a:t> </a:t>
            </a:r>
            <a:r>
              <a:rPr lang="en-US" sz="3600" b="1" dirty="0" err="1" smtClean="0"/>
              <a:t>giải</a:t>
            </a:r>
            <a:r>
              <a:rPr lang="en-US" sz="3600" b="1" dirty="0" smtClean="0"/>
              <a:t> </a:t>
            </a:r>
            <a:r>
              <a:rPr lang="en-US" sz="3600" b="1" dirty="0" err="1" smtClean="0"/>
              <a:t>quyết</a:t>
            </a:r>
            <a:r>
              <a:rPr lang="en-US" sz="3600" b="1" dirty="0" smtClean="0"/>
              <a:t> </a:t>
            </a:r>
            <a:r>
              <a:rPr lang="en-US" sz="3600" b="1" dirty="0" err="1" smtClean="0"/>
              <a:t>những</a:t>
            </a:r>
            <a:r>
              <a:rPr lang="en-US" sz="3600" b="1" dirty="0" smtClean="0"/>
              <a:t> </a:t>
            </a:r>
            <a:r>
              <a:rPr lang="en-US" sz="3600" b="1" dirty="0" err="1" smtClean="0"/>
              <a:t>vấn</a:t>
            </a:r>
            <a:r>
              <a:rPr lang="en-US" sz="3600" b="1" dirty="0" smtClean="0"/>
              <a:t> </a:t>
            </a:r>
            <a:r>
              <a:rPr lang="en-US" sz="3600" b="1" dirty="0" err="1" smtClean="0"/>
              <a:t>đề</a:t>
            </a:r>
            <a:r>
              <a:rPr lang="en-US" sz="3600" b="1" dirty="0" smtClean="0"/>
              <a:t> </a:t>
            </a:r>
            <a:r>
              <a:rPr lang="en-US" sz="3600" b="1" dirty="0" err="1" smtClean="0"/>
              <a:t>của</a:t>
            </a:r>
            <a:r>
              <a:rPr lang="en-US" sz="3600" b="1" dirty="0" smtClean="0"/>
              <a:t> </a:t>
            </a:r>
            <a:r>
              <a:rPr lang="en-US" sz="3600" b="1" dirty="0" err="1" smtClean="0"/>
              <a:t>thực</a:t>
            </a:r>
            <a:r>
              <a:rPr lang="en-US" sz="3600" b="1" dirty="0" smtClean="0"/>
              <a:t> </a:t>
            </a:r>
            <a:r>
              <a:rPr lang="en-US" sz="3600" b="1" dirty="0" err="1" smtClean="0"/>
              <a:t>tiễn</a:t>
            </a:r>
            <a:r>
              <a:rPr lang="en-US" sz="3600" b="1" dirty="0" smtClean="0"/>
              <a:t> </a:t>
            </a:r>
            <a:r>
              <a:rPr lang="en-US" sz="3600" b="1" dirty="0" err="1" smtClean="0"/>
              <a:t>đời</a:t>
            </a:r>
            <a:r>
              <a:rPr lang="en-US" sz="3600" b="1" dirty="0" smtClean="0"/>
              <a:t> </a:t>
            </a:r>
            <a:r>
              <a:rPr lang="en-US" sz="3600" b="1" dirty="0" err="1" smtClean="0"/>
              <a:t>sống</a:t>
            </a:r>
            <a:r>
              <a:rPr lang="en-US" sz="3600" b="1" dirty="0" smtClean="0"/>
              <a:t>…..</a:t>
            </a:r>
            <a:endParaRPr lang="en-US" sz="3600" b="1" dirty="0"/>
          </a:p>
        </p:txBody>
      </p:sp>
    </p:spTree>
    <p:extLst>
      <p:ext uri="{BB962C8B-B14F-4D97-AF65-F5344CB8AC3E}">
        <p14:creationId xmlns:p14="http://schemas.microsoft.com/office/powerpoint/2010/main" val="2756737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6340" y="3352873"/>
            <a:ext cx="1297305" cy="3505200"/>
          </a:xfrm>
          <a:custGeom>
            <a:avLst/>
            <a:gdLst/>
            <a:ahLst/>
            <a:cxnLst/>
            <a:rect l="l" t="t" r="r" b="b"/>
            <a:pathLst>
              <a:path w="1297304" h="3505200">
                <a:moveTo>
                  <a:pt x="89671" y="956109"/>
                </a:moveTo>
                <a:lnTo>
                  <a:pt x="52624" y="956712"/>
                </a:lnTo>
                <a:lnTo>
                  <a:pt x="24446" y="969055"/>
                </a:lnTo>
                <a:lnTo>
                  <a:pt x="6462" y="990645"/>
                </a:lnTo>
                <a:lnTo>
                  <a:pt x="0" y="1018994"/>
                </a:lnTo>
                <a:lnTo>
                  <a:pt x="6384" y="1051611"/>
                </a:lnTo>
                <a:lnTo>
                  <a:pt x="26943" y="1086004"/>
                </a:lnTo>
                <a:lnTo>
                  <a:pt x="63001" y="1119685"/>
                </a:lnTo>
                <a:lnTo>
                  <a:pt x="87401" y="1156767"/>
                </a:lnTo>
                <a:lnTo>
                  <a:pt x="115871" y="1194101"/>
                </a:lnTo>
                <a:lnTo>
                  <a:pt x="147156" y="1231684"/>
                </a:lnTo>
                <a:lnTo>
                  <a:pt x="213147" y="1307597"/>
                </a:lnTo>
                <a:lnTo>
                  <a:pt x="245342" y="1345926"/>
                </a:lnTo>
                <a:lnTo>
                  <a:pt x="275328" y="1384501"/>
                </a:lnTo>
                <a:lnTo>
                  <a:pt x="301851" y="1423323"/>
                </a:lnTo>
                <a:lnTo>
                  <a:pt x="323653" y="1462389"/>
                </a:lnTo>
                <a:lnTo>
                  <a:pt x="339480" y="1501701"/>
                </a:lnTo>
                <a:lnTo>
                  <a:pt x="368145" y="1556844"/>
                </a:lnTo>
                <a:lnTo>
                  <a:pt x="397054" y="1604907"/>
                </a:lnTo>
                <a:lnTo>
                  <a:pt x="426142" y="1647658"/>
                </a:lnTo>
                <a:lnTo>
                  <a:pt x="455340" y="1686866"/>
                </a:lnTo>
                <a:lnTo>
                  <a:pt x="513803" y="1761725"/>
                </a:lnTo>
                <a:lnTo>
                  <a:pt x="542934" y="1800913"/>
                </a:lnTo>
                <a:lnTo>
                  <a:pt x="564149" y="1844986"/>
                </a:lnTo>
                <a:lnTo>
                  <a:pt x="578647" y="1892072"/>
                </a:lnTo>
                <a:lnTo>
                  <a:pt x="587661" y="1941668"/>
                </a:lnTo>
                <a:lnTo>
                  <a:pt x="592420" y="1993273"/>
                </a:lnTo>
                <a:lnTo>
                  <a:pt x="594156" y="2046384"/>
                </a:lnTo>
                <a:lnTo>
                  <a:pt x="594099" y="2100499"/>
                </a:lnTo>
                <a:lnTo>
                  <a:pt x="593615" y="2143220"/>
                </a:lnTo>
                <a:lnTo>
                  <a:pt x="593606" y="2195505"/>
                </a:lnTo>
                <a:lnTo>
                  <a:pt x="593660" y="2297107"/>
                </a:lnTo>
                <a:lnTo>
                  <a:pt x="593526" y="2341843"/>
                </a:lnTo>
                <a:lnTo>
                  <a:pt x="593153" y="2397684"/>
                </a:lnTo>
                <a:lnTo>
                  <a:pt x="592576" y="2450817"/>
                </a:lnTo>
                <a:lnTo>
                  <a:pt x="591791" y="2501535"/>
                </a:lnTo>
                <a:lnTo>
                  <a:pt x="590791" y="2550133"/>
                </a:lnTo>
                <a:lnTo>
                  <a:pt x="589572" y="2596905"/>
                </a:lnTo>
                <a:lnTo>
                  <a:pt x="588127" y="2642147"/>
                </a:lnTo>
                <a:lnTo>
                  <a:pt x="586453" y="2686152"/>
                </a:lnTo>
                <a:lnTo>
                  <a:pt x="584543" y="2729215"/>
                </a:lnTo>
                <a:lnTo>
                  <a:pt x="582391" y="2771631"/>
                </a:lnTo>
                <a:lnTo>
                  <a:pt x="579870" y="2815660"/>
                </a:lnTo>
                <a:lnTo>
                  <a:pt x="577344" y="2855700"/>
                </a:lnTo>
                <a:lnTo>
                  <a:pt x="574437" y="2897942"/>
                </a:lnTo>
                <a:lnTo>
                  <a:pt x="571268" y="2940715"/>
                </a:lnTo>
                <a:lnTo>
                  <a:pt x="567830" y="2984314"/>
                </a:lnTo>
                <a:lnTo>
                  <a:pt x="564120" y="3029033"/>
                </a:lnTo>
                <a:lnTo>
                  <a:pt x="560130" y="3075168"/>
                </a:lnTo>
                <a:lnTo>
                  <a:pt x="555857" y="3123011"/>
                </a:lnTo>
                <a:lnTo>
                  <a:pt x="551293" y="3172859"/>
                </a:lnTo>
                <a:lnTo>
                  <a:pt x="546436" y="3225005"/>
                </a:lnTo>
                <a:lnTo>
                  <a:pt x="541277" y="3279744"/>
                </a:lnTo>
                <a:lnTo>
                  <a:pt x="523947" y="3462467"/>
                </a:lnTo>
                <a:lnTo>
                  <a:pt x="519928" y="3505123"/>
                </a:lnTo>
                <a:lnTo>
                  <a:pt x="1211318" y="3505123"/>
                </a:lnTo>
                <a:lnTo>
                  <a:pt x="1206285" y="3464026"/>
                </a:lnTo>
                <a:lnTo>
                  <a:pt x="1173993" y="3198541"/>
                </a:lnTo>
                <a:lnTo>
                  <a:pt x="1167871" y="3148500"/>
                </a:lnTo>
                <a:lnTo>
                  <a:pt x="1161807" y="3099264"/>
                </a:lnTo>
                <a:lnTo>
                  <a:pt x="1155779" y="3050743"/>
                </a:lnTo>
                <a:lnTo>
                  <a:pt x="1149764" y="3002845"/>
                </a:lnTo>
                <a:lnTo>
                  <a:pt x="1143738" y="2955479"/>
                </a:lnTo>
                <a:lnTo>
                  <a:pt x="1137678" y="2908554"/>
                </a:lnTo>
                <a:lnTo>
                  <a:pt x="1131562" y="2861978"/>
                </a:lnTo>
                <a:lnTo>
                  <a:pt x="1125367" y="2815660"/>
                </a:lnTo>
                <a:lnTo>
                  <a:pt x="1119070" y="2769509"/>
                </a:lnTo>
                <a:lnTo>
                  <a:pt x="1112647" y="2723434"/>
                </a:lnTo>
                <a:lnTo>
                  <a:pt x="1106076" y="2677344"/>
                </a:lnTo>
                <a:lnTo>
                  <a:pt x="1099333" y="2631146"/>
                </a:lnTo>
                <a:lnTo>
                  <a:pt x="1092397" y="2584751"/>
                </a:lnTo>
                <a:lnTo>
                  <a:pt x="1085243" y="2538066"/>
                </a:lnTo>
                <a:lnTo>
                  <a:pt x="1077849" y="2491000"/>
                </a:lnTo>
                <a:lnTo>
                  <a:pt x="1070192" y="2443463"/>
                </a:lnTo>
                <a:lnTo>
                  <a:pt x="1062249" y="2395363"/>
                </a:lnTo>
                <a:lnTo>
                  <a:pt x="1053996" y="2346608"/>
                </a:lnTo>
                <a:lnTo>
                  <a:pt x="1045412" y="2297107"/>
                </a:lnTo>
                <a:lnTo>
                  <a:pt x="1036473" y="2246770"/>
                </a:lnTo>
                <a:lnTo>
                  <a:pt x="1027155" y="2195505"/>
                </a:lnTo>
                <a:lnTo>
                  <a:pt x="1017437" y="2143220"/>
                </a:lnTo>
                <a:lnTo>
                  <a:pt x="1007294" y="2089825"/>
                </a:lnTo>
                <a:lnTo>
                  <a:pt x="996705" y="2035228"/>
                </a:lnTo>
                <a:lnTo>
                  <a:pt x="986868" y="1986502"/>
                </a:lnTo>
                <a:lnTo>
                  <a:pt x="974459" y="1943093"/>
                </a:lnTo>
                <a:lnTo>
                  <a:pt x="961354" y="1900043"/>
                </a:lnTo>
                <a:lnTo>
                  <a:pt x="949433" y="1852397"/>
                </a:lnTo>
                <a:lnTo>
                  <a:pt x="940571" y="1795198"/>
                </a:lnTo>
                <a:lnTo>
                  <a:pt x="956882" y="1727653"/>
                </a:lnTo>
                <a:lnTo>
                  <a:pt x="971979" y="1674565"/>
                </a:lnTo>
                <a:lnTo>
                  <a:pt x="986221" y="1631322"/>
                </a:lnTo>
                <a:lnTo>
                  <a:pt x="999966" y="1593316"/>
                </a:lnTo>
                <a:lnTo>
                  <a:pt x="1013570" y="1555936"/>
                </a:lnTo>
                <a:lnTo>
                  <a:pt x="1027392" y="1514573"/>
                </a:lnTo>
                <a:lnTo>
                  <a:pt x="1041790" y="1464617"/>
                </a:lnTo>
                <a:lnTo>
                  <a:pt x="1052706" y="1397158"/>
                </a:lnTo>
                <a:lnTo>
                  <a:pt x="1060577" y="1345063"/>
                </a:lnTo>
                <a:lnTo>
                  <a:pt x="1066571" y="1301342"/>
                </a:lnTo>
                <a:lnTo>
                  <a:pt x="1071856" y="1259009"/>
                </a:lnTo>
                <a:lnTo>
                  <a:pt x="1076681" y="1218745"/>
                </a:lnTo>
                <a:lnTo>
                  <a:pt x="412124" y="1218745"/>
                </a:lnTo>
                <a:lnTo>
                  <a:pt x="386395" y="1183506"/>
                </a:lnTo>
                <a:lnTo>
                  <a:pt x="358933" y="1148182"/>
                </a:lnTo>
                <a:lnTo>
                  <a:pt x="329400" y="1113457"/>
                </a:lnTo>
                <a:lnTo>
                  <a:pt x="297455" y="1080018"/>
                </a:lnTo>
                <a:lnTo>
                  <a:pt x="262760" y="1048551"/>
                </a:lnTo>
                <a:lnTo>
                  <a:pt x="224973" y="1019741"/>
                </a:lnTo>
                <a:lnTo>
                  <a:pt x="183756" y="994273"/>
                </a:lnTo>
                <a:lnTo>
                  <a:pt x="138769" y="972834"/>
                </a:lnTo>
                <a:lnTo>
                  <a:pt x="89671" y="956109"/>
                </a:lnTo>
                <a:close/>
              </a:path>
              <a:path w="1297304" h="3505200">
                <a:moveTo>
                  <a:pt x="538009" y="92847"/>
                </a:moveTo>
                <a:lnTo>
                  <a:pt x="496000" y="113452"/>
                </a:lnTo>
                <a:lnTo>
                  <a:pt x="471560" y="193347"/>
                </a:lnTo>
                <a:lnTo>
                  <a:pt x="466978" y="246472"/>
                </a:lnTo>
                <a:lnTo>
                  <a:pt x="463359" y="298801"/>
                </a:lnTo>
                <a:lnTo>
                  <a:pt x="460629" y="350434"/>
                </a:lnTo>
                <a:lnTo>
                  <a:pt x="458714" y="401471"/>
                </a:lnTo>
                <a:lnTo>
                  <a:pt x="457540" y="452015"/>
                </a:lnTo>
                <a:lnTo>
                  <a:pt x="457102" y="544680"/>
                </a:lnTo>
                <a:lnTo>
                  <a:pt x="457227" y="561396"/>
                </a:lnTo>
                <a:lnTo>
                  <a:pt x="457758" y="603811"/>
                </a:lnTo>
                <a:lnTo>
                  <a:pt x="458799" y="652783"/>
                </a:lnTo>
                <a:lnTo>
                  <a:pt x="460167" y="700867"/>
                </a:lnTo>
                <a:lnTo>
                  <a:pt x="461987" y="753556"/>
                </a:lnTo>
                <a:lnTo>
                  <a:pt x="463796" y="800490"/>
                </a:lnTo>
                <a:lnTo>
                  <a:pt x="465865" y="850723"/>
                </a:lnTo>
                <a:lnTo>
                  <a:pt x="468004" y="901372"/>
                </a:lnTo>
                <a:lnTo>
                  <a:pt x="462114" y="969055"/>
                </a:lnTo>
                <a:lnTo>
                  <a:pt x="459225" y="1025351"/>
                </a:lnTo>
                <a:lnTo>
                  <a:pt x="457101" y="1072978"/>
                </a:lnTo>
                <a:lnTo>
                  <a:pt x="453539" y="1113945"/>
                </a:lnTo>
                <a:lnTo>
                  <a:pt x="446329" y="1150438"/>
                </a:lnTo>
                <a:lnTo>
                  <a:pt x="433261" y="1184643"/>
                </a:lnTo>
                <a:lnTo>
                  <a:pt x="412124" y="1218745"/>
                </a:lnTo>
                <a:lnTo>
                  <a:pt x="1076681" y="1218745"/>
                </a:lnTo>
                <a:lnTo>
                  <a:pt x="1084977" y="1150438"/>
                </a:lnTo>
                <a:lnTo>
                  <a:pt x="1086791" y="1120245"/>
                </a:lnTo>
                <a:lnTo>
                  <a:pt x="1093480" y="1084277"/>
                </a:lnTo>
                <a:lnTo>
                  <a:pt x="1104405" y="1043509"/>
                </a:lnTo>
                <a:lnTo>
                  <a:pt x="1118931" y="998809"/>
                </a:lnTo>
                <a:lnTo>
                  <a:pt x="1134755" y="955601"/>
                </a:lnTo>
                <a:lnTo>
                  <a:pt x="953652" y="955601"/>
                </a:lnTo>
                <a:lnTo>
                  <a:pt x="965990" y="901086"/>
                </a:lnTo>
                <a:lnTo>
                  <a:pt x="974470" y="863272"/>
                </a:lnTo>
                <a:lnTo>
                  <a:pt x="801506" y="863272"/>
                </a:lnTo>
                <a:lnTo>
                  <a:pt x="802598" y="850572"/>
                </a:lnTo>
                <a:lnTo>
                  <a:pt x="640343" y="850572"/>
                </a:lnTo>
                <a:lnTo>
                  <a:pt x="634794" y="800054"/>
                </a:lnTo>
                <a:lnTo>
                  <a:pt x="629311" y="749211"/>
                </a:lnTo>
                <a:lnTo>
                  <a:pt x="623930" y="698149"/>
                </a:lnTo>
                <a:lnTo>
                  <a:pt x="618689" y="646970"/>
                </a:lnTo>
                <a:lnTo>
                  <a:pt x="613627" y="595779"/>
                </a:lnTo>
                <a:lnTo>
                  <a:pt x="608780" y="544680"/>
                </a:lnTo>
                <a:lnTo>
                  <a:pt x="604188" y="493777"/>
                </a:lnTo>
                <a:lnTo>
                  <a:pt x="599887" y="443173"/>
                </a:lnTo>
                <a:lnTo>
                  <a:pt x="595916" y="392974"/>
                </a:lnTo>
                <a:lnTo>
                  <a:pt x="592215" y="341791"/>
                </a:lnTo>
                <a:lnTo>
                  <a:pt x="589083" y="293682"/>
                </a:lnTo>
                <a:lnTo>
                  <a:pt x="586294" y="244516"/>
                </a:lnTo>
                <a:lnTo>
                  <a:pt x="584082" y="198300"/>
                </a:lnTo>
                <a:lnTo>
                  <a:pt x="574783" y="143048"/>
                </a:lnTo>
                <a:lnTo>
                  <a:pt x="558476" y="108377"/>
                </a:lnTo>
                <a:lnTo>
                  <a:pt x="538009" y="92847"/>
                </a:lnTo>
                <a:close/>
              </a:path>
              <a:path w="1297304" h="3505200">
                <a:moveTo>
                  <a:pt x="1261528" y="485491"/>
                </a:moveTo>
                <a:lnTo>
                  <a:pt x="1207542" y="509418"/>
                </a:lnTo>
                <a:lnTo>
                  <a:pt x="1177172" y="553265"/>
                </a:lnTo>
                <a:lnTo>
                  <a:pt x="1156763" y="585547"/>
                </a:lnTo>
                <a:lnTo>
                  <a:pt x="1133533" y="624615"/>
                </a:lnTo>
                <a:lnTo>
                  <a:pt x="1108216" y="668891"/>
                </a:lnTo>
                <a:lnTo>
                  <a:pt x="1081548" y="716799"/>
                </a:lnTo>
                <a:lnTo>
                  <a:pt x="1054263" y="766761"/>
                </a:lnTo>
                <a:lnTo>
                  <a:pt x="1027096" y="817199"/>
                </a:lnTo>
                <a:lnTo>
                  <a:pt x="1000782" y="866537"/>
                </a:lnTo>
                <a:lnTo>
                  <a:pt x="953652" y="955601"/>
                </a:lnTo>
                <a:lnTo>
                  <a:pt x="1134755" y="955601"/>
                </a:lnTo>
                <a:lnTo>
                  <a:pt x="1136424" y="951046"/>
                </a:lnTo>
                <a:lnTo>
                  <a:pt x="1156249" y="901086"/>
                </a:lnTo>
                <a:lnTo>
                  <a:pt x="1177773" y="849798"/>
                </a:lnTo>
                <a:lnTo>
                  <a:pt x="1200361" y="798050"/>
                </a:lnTo>
                <a:lnTo>
                  <a:pt x="1223380" y="746710"/>
                </a:lnTo>
                <a:lnTo>
                  <a:pt x="1246195" y="696644"/>
                </a:lnTo>
                <a:lnTo>
                  <a:pt x="1268271" y="648506"/>
                </a:lnTo>
                <a:lnTo>
                  <a:pt x="1288678" y="603811"/>
                </a:lnTo>
                <a:lnTo>
                  <a:pt x="1296797" y="561396"/>
                </a:lnTo>
                <a:lnTo>
                  <a:pt x="1293697" y="525421"/>
                </a:lnTo>
                <a:lnTo>
                  <a:pt x="1281300" y="499061"/>
                </a:lnTo>
                <a:lnTo>
                  <a:pt x="1261528" y="485491"/>
                </a:lnTo>
                <a:close/>
              </a:path>
              <a:path w="1297304" h="3505200">
                <a:moveTo>
                  <a:pt x="1023396" y="159419"/>
                </a:moveTo>
                <a:lnTo>
                  <a:pt x="979814" y="208333"/>
                </a:lnTo>
                <a:lnTo>
                  <a:pt x="955068" y="271223"/>
                </a:lnTo>
                <a:lnTo>
                  <a:pt x="941319" y="316099"/>
                </a:lnTo>
                <a:lnTo>
                  <a:pt x="926923" y="367724"/>
                </a:lnTo>
                <a:lnTo>
                  <a:pt x="912080" y="424446"/>
                </a:lnTo>
                <a:lnTo>
                  <a:pt x="896994" y="484610"/>
                </a:lnTo>
                <a:lnTo>
                  <a:pt x="881865" y="546564"/>
                </a:lnTo>
                <a:lnTo>
                  <a:pt x="852287" y="669225"/>
                </a:lnTo>
                <a:lnTo>
                  <a:pt x="838242" y="726626"/>
                </a:lnTo>
                <a:lnTo>
                  <a:pt x="824963" y="779203"/>
                </a:lnTo>
                <a:lnTo>
                  <a:pt x="812650" y="825303"/>
                </a:lnTo>
                <a:lnTo>
                  <a:pt x="801506" y="863272"/>
                </a:lnTo>
                <a:lnTo>
                  <a:pt x="974470" y="863272"/>
                </a:lnTo>
                <a:lnTo>
                  <a:pt x="988490" y="800054"/>
                </a:lnTo>
                <a:lnTo>
                  <a:pt x="998652" y="753556"/>
                </a:lnTo>
                <a:lnTo>
                  <a:pt x="1009488" y="703184"/>
                </a:lnTo>
                <a:lnTo>
                  <a:pt x="1020139" y="652783"/>
                </a:lnTo>
                <a:lnTo>
                  <a:pt x="1030719" y="601696"/>
                </a:lnTo>
                <a:lnTo>
                  <a:pt x="1040843" y="551733"/>
                </a:lnTo>
                <a:lnTo>
                  <a:pt x="1050877" y="501000"/>
                </a:lnTo>
                <a:lnTo>
                  <a:pt x="1060751" y="449718"/>
                </a:lnTo>
                <a:lnTo>
                  <a:pt x="1070257" y="398909"/>
                </a:lnTo>
                <a:lnTo>
                  <a:pt x="1079583" y="347469"/>
                </a:lnTo>
                <a:lnTo>
                  <a:pt x="1088653" y="295709"/>
                </a:lnTo>
                <a:lnTo>
                  <a:pt x="1090975" y="244516"/>
                </a:lnTo>
                <a:lnTo>
                  <a:pt x="1083016" y="203886"/>
                </a:lnTo>
                <a:lnTo>
                  <a:pt x="1067369" y="175224"/>
                </a:lnTo>
                <a:lnTo>
                  <a:pt x="1046631" y="159934"/>
                </a:lnTo>
                <a:lnTo>
                  <a:pt x="1023396" y="159419"/>
                </a:lnTo>
                <a:close/>
              </a:path>
              <a:path w="1297304" h="3505200">
                <a:moveTo>
                  <a:pt x="756377" y="0"/>
                </a:moveTo>
                <a:lnTo>
                  <a:pt x="711741" y="33805"/>
                </a:lnTo>
                <a:lnTo>
                  <a:pt x="696604" y="85778"/>
                </a:lnTo>
                <a:lnTo>
                  <a:pt x="683885" y="150514"/>
                </a:lnTo>
                <a:lnTo>
                  <a:pt x="678153" y="193347"/>
                </a:lnTo>
                <a:lnTo>
                  <a:pt x="672907" y="241128"/>
                </a:lnTo>
                <a:lnTo>
                  <a:pt x="668006" y="294205"/>
                </a:lnTo>
                <a:lnTo>
                  <a:pt x="663549" y="350434"/>
                </a:lnTo>
                <a:lnTo>
                  <a:pt x="659543" y="408365"/>
                </a:lnTo>
                <a:lnTo>
                  <a:pt x="655879" y="468528"/>
                </a:lnTo>
                <a:lnTo>
                  <a:pt x="652594" y="529262"/>
                </a:lnTo>
                <a:lnTo>
                  <a:pt x="649680" y="589582"/>
                </a:lnTo>
                <a:lnTo>
                  <a:pt x="646961" y="652783"/>
                </a:lnTo>
                <a:lnTo>
                  <a:pt x="644926" y="705050"/>
                </a:lnTo>
                <a:lnTo>
                  <a:pt x="643068" y="758231"/>
                </a:lnTo>
                <a:lnTo>
                  <a:pt x="641544" y="807066"/>
                </a:lnTo>
                <a:lnTo>
                  <a:pt x="640343" y="850572"/>
                </a:lnTo>
                <a:lnTo>
                  <a:pt x="802598" y="850572"/>
                </a:lnTo>
                <a:lnTo>
                  <a:pt x="809091" y="765677"/>
                </a:lnTo>
                <a:lnTo>
                  <a:pt x="811923" y="714951"/>
                </a:lnTo>
                <a:lnTo>
                  <a:pt x="814198" y="663196"/>
                </a:lnTo>
                <a:lnTo>
                  <a:pt x="815979" y="610603"/>
                </a:lnTo>
                <a:lnTo>
                  <a:pt x="817329" y="557364"/>
                </a:lnTo>
                <a:lnTo>
                  <a:pt x="818330" y="502167"/>
                </a:lnTo>
                <a:lnTo>
                  <a:pt x="818958" y="452015"/>
                </a:lnTo>
                <a:lnTo>
                  <a:pt x="819432" y="392974"/>
                </a:lnTo>
                <a:lnTo>
                  <a:pt x="819672" y="341791"/>
                </a:lnTo>
                <a:lnTo>
                  <a:pt x="819793" y="293682"/>
                </a:lnTo>
                <a:lnTo>
                  <a:pt x="820000" y="175084"/>
                </a:lnTo>
                <a:lnTo>
                  <a:pt x="820136" y="131239"/>
                </a:lnTo>
                <a:lnTo>
                  <a:pt x="820429" y="80825"/>
                </a:lnTo>
                <a:lnTo>
                  <a:pt x="814950" y="53860"/>
                </a:lnTo>
                <a:lnTo>
                  <a:pt x="800479" y="28256"/>
                </a:lnTo>
                <a:lnTo>
                  <a:pt x="779971" y="8729"/>
                </a:lnTo>
                <a:lnTo>
                  <a:pt x="756377" y="0"/>
                </a:lnTo>
                <a:close/>
              </a:path>
            </a:pathLst>
          </a:custGeom>
          <a:solidFill>
            <a:srgbClr val="BEBEBE">
              <a:alpha val="70195"/>
            </a:srgbClr>
          </a:solidFill>
        </p:spPr>
        <p:txBody>
          <a:bodyPr wrap="square" lIns="0" tIns="0" rIns="0" bIns="0" rtlCol="0"/>
          <a:lstStyle/>
          <a:p>
            <a:endParaRPr/>
          </a:p>
        </p:txBody>
      </p:sp>
      <p:sp>
        <p:nvSpPr>
          <p:cNvPr id="4" name="object 4"/>
          <p:cNvSpPr txBox="1">
            <a:spLocks noGrp="1"/>
          </p:cNvSpPr>
          <p:nvPr>
            <p:ph type="title"/>
          </p:nvPr>
        </p:nvSpPr>
        <p:spPr>
          <a:xfrm>
            <a:off x="1119022" y="366776"/>
            <a:ext cx="6906895" cy="574040"/>
          </a:xfrm>
          <a:prstGeom prst="rect">
            <a:avLst/>
          </a:prstGeom>
        </p:spPr>
        <p:txBody>
          <a:bodyPr vert="horz" wrap="square" lIns="0" tIns="12700" rIns="0" bIns="0" rtlCol="0">
            <a:spAutoFit/>
          </a:bodyPr>
          <a:lstStyle/>
          <a:p>
            <a:pPr marL="12700">
              <a:lnSpc>
                <a:spcPct val="100000"/>
              </a:lnSpc>
              <a:spcBef>
                <a:spcPts val="100"/>
              </a:spcBef>
            </a:pPr>
            <a:r>
              <a:rPr spc="-345" dirty="0">
                <a:solidFill>
                  <a:srgbClr val="9BBA58"/>
                </a:solidFill>
              </a:rPr>
              <a:t>Đặc </a:t>
            </a:r>
            <a:r>
              <a:rPr spc="-185" dirty="0">
                <a:solidFill>
                  <a:srgbClr val="9BBA58"/>
                </a:solidFill>
              </a:rPr>
              <a:t>điểm </a:t>
            </a:r>
            <a:r>
              <a:rPr spc="-335" dirty="0">
                <a:solidFill>
                  <a:srgbClr val="9BBA58"/>
                </a:solidFill>
              </a:rPr>
              <a:t>của </a:t>
            </a:r>
            <a:r>
              <a:rPr spc="-190" dirty="0">
                <a:solidFill>
                  <a:srgbClr val="9BBA58"/>
                </a:solidFill>
              </a:rPr>
              <a:t>hoạt </a:t>
            </a:r>
            <a:r>
              <a:rPr spc="-295" dirty="0">
                <a:solidFill>
                  <a:srgbClr val="9BBA58"/>
                </a:solidFill>
              </a:rPr>
              <a:t>động </a:t>
            </a:r>
            <a:r>
              <a:rPr spc="-125" dirty="0">
                <a:solidFill>
                  <a:srgbClr val="9BBA58"/>
                </a:solidFill>
              </a:rPr>
              <a:t>trải</a:t>
            </a:r>
            <a:r>
              <a:rPr spc="210" dirty="0">
                <a:solidFill>
                  <a:srgbClr val="9BBA58"/>
                </a:solidFill>
              </a:rPr>
              <a:t> </a:t>
            </a:r>
            <a:r>
              <a:rPr spc="-270" dirty="0">
                <a:solidFill>
                  <a:srgbClr val="9BBA58"/>
                </a:solidFill>
              </a:rPr>
              <a:t>nghiệm</a:t>
            </a:r>
          </a:p>
        </p:txBody>
      </p:sp>
      <p:sp>
        <p:nvSpPr>
          <p:cNvPr id="5" name="object 5"/>
          <p:cNvSpPr/>
          <p:nvPr/>
        </p:nvSpPr>
        <p:spPr>
          <a:xfrm>
            <a:off x="2739316" y="3875839"/>
            <a:ext cx="1018540" cy="848360"/>
          </a:xfrm>
          <a:custGeom>
            <a:avLst/>
            <a:gdLst/>
            <a:ahLst/>
            <a:cxnLst/>
            <a:rect l="l" t="t" r="r" b="b"/>
            <a:pathLst>
              <a:path w="1018539" h="848360">
                <a:moveTo>
                  <a:pt x="318437" y="0"/>
                </a:moveTo>
                <a:lnTo>
                  <a:pt x="273966" y="1026"/>
                </a:lnTo>
                <a:lnTo>
                  <a:pt x="231103" y="7201"/>
                </a:lnTo>
                <a:lnTo>
                  <a:pt x="190295" y="18588"/>
                </a:lnTo>
                <a:lnTo>
                  <a:pt x="151987" y="35250"/>
                </a:lnTo>
                <a:lnTo>
                  <a:pt x="116625" y="57251"/>
                </a:lnTo>
                <a:lnTo>
                  <a:pt x="84655" y="84655"/>
                </a:lnTo>
                <a:lnTo>
                  <a:pt x="57251" y="116625"/>
                </a:lnTo>
                <a:lnTo>
                  <a:pt x="35250" y="151987"/>
                </a:lnTo>
                <a:lnTo>
                  <a:pt x="18588" y="190295"/>
                </a:lnTo>
                <a:lnTo>
                  <a:pt x="7201" y="231103"/>
                </a:lnTo>
                <a:lnTo>
                  <a:pt x="1026" y="273966"/>
                </a:lnTo>
                <a:lnTo>
                  <a:pt x="0" y="318437"/>
                </a:lnTo>
                <a:lnTo>
                  <a:pt x="4057" y="364071"/>
                </a:lnTo>
                <a:lnTo>
                  <a:pt x="13136" y="410422"/>
                </a:lnTo>
                <a:lnTo>
                  <a:pt x="27173" y="457045"/>
                </a:lnTo>
                <a:lnTo>
                  <a:pt x="46103" y="503494"/>
                </a:lnTo>
                <a:lnTo>
                  <a:pt x="69864" y="549323"/>
                </a:lnTo>
                <a:lnTo>
                  <a:pt x="98391" y="594086"/>
                </a:lnTo>
                <a:lnTo>
                  <a:pt x="131621" y="637338"/>
                </a:lnTo>
                <a:lnTo>
                  <a:pt x="169491" y="678634"/>
                </a:lnTo>
                <a:lnTo>
                  <a:pt x="210788" y="716505"/>
                </a:lnTo>
                <a:lnTo>
                  <a:pt x="254045" y="749740"/>
                </a:lnTo>
                <a:lnTo>
                  <a:pt x="298817" y="778275"/>
                </a:lnTo>
                <a:lnTo>
                  <a:pt x="344656" y="802044"/>
                </a:lnTo>
                <a:lnTo>
                  <a:pt x="391117" y="820983"/>
                </a:lnTo>
                <a:lnTo>
                  <a:pt x="437753" y="835028"/>
                </a:lnTo>
                <a:lnTo>
                  <a:pt x="484117" y="844115"/>
                </a:lnTo>
                <a:lnTo>
                  <a:pt x="529765" y="848178"/>
                </a:lnTo>
                <a:lnTo>
                  <a:pt x="574249" y="847155"/>
                </a:lnTo>
                <a:lnTo>
                  <a:pt x="617123" y="840979"/>
                </a:lnTo>
                <a:lnTo>
                  <a:pt x="657941" y="829587"/>
                </a:lnTo>
                <a:lnTo>
                  <a:pt x="696257" y="812915"/>
                </a:lnTo>
                <a:lnTo>
                  <a:pt x="731624" y="790897"/>
                </a:lnTo>
                <a:lnTo>
                  <a:pt x="763597" y="763470"/>
                </a:lnTo>
                <a:lnTo>
                  <a:pt x="1018105" y="508962"/>
                </a:lnTo>
                <a:lnTo>
                  <a:pt x="678634" y="169491"/>
                </a:lnTo>
                <a:lnTo>
                  <a:pt x="637338" y="131621"/>
                </a:lnTo>
                <a:lnTo>
                  <a:pt x="594086" y="98391"/>
                </a:lnTo>
                <a:lnTo>
                  <a:pt x="549323" y="69864"/>
                </a:lnTo>
                <a:lnTo>
                  <a:pt x="503494" y="46103"/>
                </a:lnTo>
                <a:lnTo>
                  <a:pt x="457045" y="27173"/>
                </a:lnTo>
                <a:lnTo>
                  <a:pt x="410422" y="13136"/>
                </a:lnTo>
                <a:lnTo>
                  <a:pt x="364071" y="4057"/>
                </a:lnTo>
                <a:lnTo>
                  <a:pt x="318437" y="0"/>
                </a:lnTo>
                <a:close/>
              </a:path>
            </a:pathLst>
          </a:custGeom>
          <a:solidFill>
            <a:srgbClr val="9BBA58"/>
          </a:solidFill>
        </p:spPr>
        <p:txBody>
          <a:bodyPr wrap="square" lIns="0" tIns="0" rIns="0" bIns="0" rtlCol="0"/>
          <a:lstStyle/>
          <a:p>
            <a:endParaRPr/>
          </a:p>
        </p:txBody>
      </p:sp>
      <p:sp>
        <p:nvSpPr>
          <p:cNvPr id="6" name="object 6"/>
          <p:cNvSpPr/>
          <p:nvPr/>
        </p:nvSpPr>
        <p:spPr>
          <a:xfrm>
            <a:off x="2569336" y="3875839"/>
            <a:ext cx="1018540" cy="848360"/>
          </a:xfrm>
          <a:custGeom>
            <a:avLst/>
            <a:gdLst/>
            <a:ahLst/>
            <a:cxnLst/>
            <a:rect l="l" t="t" r="r" b="b"/>
            <a:pathLst>
              <a:path w="1018539" h="848360">
                <a:moveTo>
                  <a:pt x="488416" y="0"/>
                </a:moveTo>
                <a:lnTo>
                  <a:pt x="443945" y="1026"/>
                </a:lnTo>
                <a:lnTo>
                  <a:pt x="401083" y="7201"/>
                </a:lnTo>
                <a:lnTo>
                  <a:pt x="360275" y="18588"/>
                </a:lnTo>
                <a:lnTo>
                  <a:pt x="321967" y="35250"/>
                </a:lnTo>
                <a:lnTo>
                  <a:pt x="286605" y="57251"/>
                </a:lnTo>
                <a:lnTo>
                  <a:pt x="254635" y="84655"/>
                </a:lnTo>
                <a:lnTo>
                  <a:pt x="0" y="339163"/>
                </a:lnTo>
                <a:lnTo>
                  <a:pt x="339470" y="678634"/>
                </a:lnTo>
                <a:lnTo>
                  <a:pt x="380768" y="716505"/>
                </a:lnTo>
                <a:lnTo>
                  <a:pt x="424025" y="749740"/>
                </a:lnTo>
                <a:lnTo>
                  <a:pt x="468797" y="778275"/>
                </a:lnTo>
                <a:lnTo>
                  <a:pt x="514636" y="802044"/>
                </a:lnTo>
                <a:lnTo>
                  <a:pt x="561096" y="820983"/>
                </a:lnTo>
                <a:lnTo>
                  <a:pt x="607732" y="835028"/>
                </a:lnTo>
                <a:lnTo>
                  <a:pt x="654097" y="844115"/>
                </a:lnTo>
                <a:lnTo>
                  <a:pt x="699745" y="848178"/>
                </a:lnTo>
                <a:lnTo>
                  <a:pt x="744229" y="847155"/>
                </a:lnTo>
                <a:lnTo>
                  <a:pt x="787103" y="840979"/>
                </a:lnTo>
                <a:lnTo>
                  <a:pt x="827921" y="829587"/>
                </a:lnTo>
                <a:lnTo>
                  <a:pt x="866237" y="812915"/>
                </a:lnTo>
                <a:lnTo>
                  <a:pt x="901604" y="790897"/>
                </a:lnTo>
                <a:lnTo>
                  <a:pt x="933576" y="763470"/>
                </a:lnTo>
                <a:lnTo>
                  <a:pt x="960980" y="731499"/>
                </a:lnTo>
                <a:lnTo>
                  <a:pt x="982981" y="696137"/>
                </a:lnTo>
                <a:lnTo>
                  <a:pt x="999642" y="657829"/>
                </a:lnTo>
                <a:lnTo>
                  <a:pt x="1011027" y="617021"/>
                </a:lnTo>
                <a:lnTo>
                  <a:pt x="1017199" y="574159"/>
                </a:lnTo>
                <a:lnTo>
                  <a:pt x="1018222" y="529688"/>
                </a:lnTo>
                <a:lnTo>
                  <a:pt x="1014158" y="484054"/>
                </a:lnTo>
                <a:lnTo>
                  <a:pt x="1005071" y="437703"/>
                </a:lnTo>
                <a:lnTo>
                  <a:pt x="991025" y="391080"/>
                </a:lnTo>
                <a:lnTo>
                  <a:pt x="972082" y="344631"/>
                </a:lnTo>
                <a:lnTo>
                  <a:pt x="948306" y="298802"/>
                </a:lnTo>
                <a:lnTo>
                  <a:pt x="919761" y="254038"/>
                </a:lnTo>
                <a:lnTo>
                  <a:pt x="886509" y="210786"/>
                </a:lnTo>
                <a:lnTo>
                  <a:pt x="848613" y="169491"/>
                </a:lnTo>
                <a:lnTo>
                  <a:pt x="807318" y="131621"/>
                </a:lnTo>
                <a:lnTo>
                  <a:pt x="764066" y="98391"/>
                </a:lnTo>
                <a:lnTo>
                  <a:pt x="719302" y="69864"/>
                </a:lnTo>
                <a:lnTo>
                  <a:pt x="673473" y="46103"/>
                </a:lnTo>
                <a:lnTo>
                  <a:pt x="627025" y="27173"/>
                </a:lnTo>
                <a:lnTo>
                  <a:pt x="580402" y="13136"/>
                </a:lnTo>
                <a:lnTo>
                  <a:pt x="534050" y="4057"/>
                </a:lnTo>
                <a:lnTo>
                  <a:pt x="488416" y="0"/>
                </a:lnTo>
                <a:close/>
              </a:path>
            </a:pathLst>
          </a:custGeom>
          <a:solidFill>
            <a:srgbClr val="9BBA58"/>
          </a:solidFill>
        </p:spPr>
        <p:txBody>
          <a:bodyPr wrap="square" lIns="0" tIns="0" rIns="0" bIns="0" rtlCol="0"/>
          <a:lstStyle/>
          <a:p>
            <a:endParaRPr/>
          </a:p>
        </p:txBody>
      </p:sp>
      <p:sp>
        <p:nvSpPr>
          <p:cNvPr id="7" name="object 7"/>
          <p:cNvSpPr/>
          <p:nvPr/>
        </p:nvSpPr>
        <p:spPr>
          <a:xfrm>
            <a:off x="3237610" y="2593339"/>
            <a:ext cx="720090" cy="960119"/>
          </a:xfrm>
          <a:custGeom>
            <a:avLst/>
            <a:gdLst/>
            <a:ahLst/>
            <a:cxnLst/>
            <a:rect l="l" t="t" r="r" b="b"/>
            <a:pathLst>
              <a:path w="720089" h="960120">
                <a:moveTo>
                  <a:pt x="360044" y="0"/>
                </a:moveTo>
                <a:lnTo>
                  <a:pt x="318049" y="3229"/>
                </a:lnTo>
                <a:lnTo>
                  <a:pt x="277479" y="12676"/>
                </a:lnTo>
                <a:lnTo>
                  <a:pt x="238602" y="27981"/>
                </a:lnTo>
                <a:lnTo>
                  <a:pt x="201691" y="48785"/>
                </a:lnTo>
                <a:lnTo>
                  <a:pt x="167013" y="74728"/>
                </a:lnTo>
                <a:lnTo>
                  <a:pt x="134840" y="105449"/>
                </a:lnTo>
                <a:lnTo>
                  <a:pt x="105441" y="140589"/>
                </a:lnTo>
                <a:lnTo>
                  <a:pt x="79086" y="179787"/>
                </a:lnTo>
                <a:lnTo>
                  <a:pt x="56046" y="222685"/>
                </a:lnTo>
                <a:lnTo>
                  <a:pt x="36589" y="268921"/>
                </a:lnTo>
                <a:lnTo>
                  <a:pt x="20986" y="318137"/>
                </a:lnTo>
                <a:lnTo>
                  <a:pt x="9507" y="369972"/>
                </a:lnTo>
                <a:lnTo>
                  <a:pt x="2421" y="424066"/>
                </a:lnTo>
                <a:lnTo>
                  <a:pt x="0" y="480060"/>
                </a:lnTo>
                <a:lnTo>
                  <a:pt x="2421" y="536030"/>
                </a:lnTo>
                <a:lnTo>
                  <a:pt x="9507" y="590107"/>
                </a:lnTo>
                <a:lnTo>
                  <a:pt x="20986" y="641932"/>
                </a:lnTo>
                <a:lnTo>
                  <a:pt x="36589" y="691142"/>
                </a:lnTo>
                <a:lnTo>
                  <a:pt x="56046" y="737378"/>
                </a:lnTo>
                <a:lnTo>
                  <a:pt x="79086" y="780279"/>
                </a:lnTo>
                <a:lnTo>
                  <a:pt x="105441" y="819483"/>
                </a:lnTo>
                <a:lnTo>
                  <a:pt x="134840" y="854630"/>
                </a:lnTo>
                <a:lnTo>
                  <a:pt x="167013" y="885360"/>
                </a:lnTo>
                <a:lnTo>
                  <a:pt x="201691" y="911312"/>
                </a:lnTo>
                <a:lnTo>
                  <a:pt x="238602" y="932124"/>
                </a:lnTo>
                <a:lnTo>
                  <a:pt x="277479" y="947437"/>
                </a:lnTo>
                <a:lnTo>
                  <a:pt x="318049" y="956889"/>
                </a:lnTo>
                <a:lnTo>
                  <a:pt x="360044" y="960120"/>
                </a:lnTo>
                <a:lnTo>
                  <a:pt x="720089" y="960120"/>
                </a:lnTo>
                <a:lnTo>
                  <a:pt x="720089" y="480060"/>
                </a:lnTo>
                <a:lnTo>
                  <a:pt x="717668" y="424066"/>
                </a:lnTo>
                <a:lnTo>
                  <a:pt x="710582" y="369972"/>
                </a:lnTo>
                <a:lnTo>
                  <a:pt x="699103" y="318137"/>
                </a:lnTo>
                <a:lnTo>
                  <a:pt x="683500" y="268921"/>
                </a:lnTo>
                <a:lnTo>
                  <a:pt x="664043" y="222685"/>
                </a:lnTo>
                <a:lnTo>
                  <a:pt x="641003" y="179787"/>
                </a:lnTo>
                <a:lnTo>
                  <a:pt x="614648" y="140589"/>
                </a:lnTo>
                <a:lnTo>
                  <a:pt x="585249" y="105449"/>
                </a:lnTo>
                <a:lnTo>
                  <a:pt x="553076" y="74728"/>
                </a:lnTo>
                <a:lnTo>
                  <a:pt x="518398" y="48785"/>
                </a:lnTo>
                <a:lnTo>
                  <a:pt x="481487" y="27981"/>
                </a:lnTo>
                <a:lnTo>
                  <a:pt x="442610" y="12676"/>
                </a:lnTo>
                <a:lnTo>
                  <a:pt x="402040" y="3229"/>
                </a:lnTo>
                <a:lnTo>
                  <a:pt x="360044" y="0"/>
                </a:lnTo>
                <a:close/>
              </a:path>
            </a:pathLst>
          </a:custGeom>
          <a:solidFill>
            <a:srgbClr val="8063A1"/>
          </a:solidFill>
        </p:spPr>
        <p:txBody>
          <a:bodyPr wrap="square" lIns="0" tIns="0" rIns="0" bIns="0" rtlCol="0"/>
          <a:lstStyle/>
          <a:p>
            <a:endParaRPr/>
          </a:p>
        </p:txBody>
      </p:sp>
      <p:sp>
        <p:nvSpPr>
          <p:cNvPr id="8" name="object 8"/>
          <p:cNvSpPr/>
          <p:nvPr/>
        </p:nvSpPr>
        <p:spPr>
          <a:xfrm>
            <a:off x="3237610" y="2593339"/>
            <a:ext cx="720090" cy="960119"/>
          </a:xfrm>
          <a:custGeom>
            <a:avLst/>
            <a:gdLst/>
            <a:ahLst/>
            <a:cxnLst/>
            <a:rect l="l" t="t" r="r" b="b"/>
            <a:pathLst>
              <a:path w="720089" h="960120">
                <a:moveTo>
                  <a:pt x="360044" y="0"/>
                </a:moveTo>
                <a:lnTo>
                  <a:pt x="0" y="0"/>
                </a:lnTo>
                <a:lnTo>
                  <a:pt x="0" y="480060"/>
                </a:lnTo>
                <a:lnTo>
                  <a:pt x="2421" y="536030"/>
                </a:lnTo>
                <a:lnTo>
                  <a:pt x="9507" y="590107"/>
                </a:lnTo>
                <a:lnTo>
                  <a:pt x="20986" y="641932"/>
                </a:lnTo>
                <a:lnTo>
                  <a:pt x="36589" y="691142"/>
                </a:lnTo>
                <a:lnTo>
                  <a:pt x="56046" y="737378"/>
                </a:lnTo>
                <a:lnTo>
                  <a:pt x="79086" y="780279"/>
                </a:lnTo>
                <a:lnTo>
                  <a:pt x="105441" y="819483"/>
                </a:lnTo>
                <a:lnTo>
                  <a:pt x="134840" y="854630"/>
                </a:lnTo>
                <a:lnTo>
                  <a:pt x="167013" y="885360"/>
                </a:lnTo>
                <a:lnTo>
                  <a:pt x="201691" y="911312"/>
                </a:lnTo>
                <a:lnTo>
                  <a:pt x="238602" y="932124"/>
                </a:lnTo>
                <a:lnTo>
                  <a:pt x="277479" y="947437"/>
                </a:lnTo>
                <a:lnTo>
                  <a:pt x="318049" y="956889"/>
                </a:lnTo>
                <a:lnTo>
                  <a:pt x="360044" y="960120"/>
                </a:lnTo>
                <a:lnTo>
                  <a:pt x="402040" y="956889"/>
                </a:lnTo>
                <a:lnTo>
                  <a:pt x="442610" y="947437"/>
                </a:lnTo>
                <a:lnTo>
                  <a:pt x="481487" y="932124"/>
                </a:lnTo>
                <a:lnTo>
                  <a:pt x="518398" y="911312"/>
                </a:lnTo>
                <a:lnTo>
                  <a:pt x="553076" y="885360"/>
                </a:lnTo>
                <a:lnTo>
                  <a:pt x="585249" y="854630"/>
                </a:lnTo>
                <a:lnTo>
                  <a:pt x="614648" y="819483"/>
                </a:lnTo>
                <a:lnTo>
                  <a:pt x="641003" y="780279"/>
                </a:lnTo>
                <a:lnTo>
                  <a:pt x="664043" y="737378"/>
                </a:lnTo>
                <a:lnTo>
                  <a:pt x="683500" y="691142"/>
                </a:lnTo>
                <a:lnTo>
                  <a:pt x="699103" y="641932"/>
                </a:lnTo>
                <a:lnTo>
                  <a:pt x="710582" y="590107"/>
                </a:lnTo>
                <a:lnTo>
                  <a:pt x="717668" y="536030"/>
                </a:lnTo>
                <a:lnTo>
                  <a:pt x="720089" y="480060"/>
                </a:lnTo>
                <a:lnTo>
                  <a:pt x="717668" y="424066"/>
                </a:lnTo>
                <a:lnTo>
                  <a:pt x="710582" y="369972"/>
                </a:lnTo>
                <a:lnTo>
                  <a:pt x="699103" y="318137"/>
                </a:lnTo>
                <a:lnTo>
                  <a:pt x="683500" y="268921"/>
                </a:lnTo>
                <a:lnTo>
                  <a:pt x="664043" y="222685"/>
                </a:lnTo>
                <a:lnTo>
                  <a:pt x="641003" y="179787"/>
                </a:lnTo>
                <a:lnTo>
                  <a:pt x="614648" y="140589"/>
                </a:lnTo>
                <a:lnTo>
                  <a:pt x="585249" y="105449"/>
                </a:lnTo>
                <a:lnTo>
                  <a:pt x="553076" y="74728"/>
                </a:lnTo>
                <a:lnTo>
                  <a:pt x="518398" y="48785"/>
                </a:lnTo>
                <a:lnTo>
                  <a:pt x="481487" y="27981"/>
                </a:lnTo>
                <a:lnTo>
                  <a:pt x="442610" y="12676"/>
                </a:lnTo>
                <a:lnTo>
                  <a:pt x="402040" y="3229"/>
                </a:lnTo>
                <a:lnTo>
                  <a:pt x="360044" y="0"/>
                </a:lnTo>
                <a:close/>
              </a:path>
            </a:pathLst>
          </a:custGeom>
          <a:solidFill>
            <a:srgbClr val="8063A1"/>
          </a:solidFill>
        </p:spPr>
        <p:txBody>
          <a:bodyPr wrap="square" lIns="0" tIns="0" rIns="0" bIns="0" rtlCol="0"/>
          <a:lstStyle/>
          <a:p>
            <a:endParaRPr/>
          </a:p>
        </p:txBody>
      </p:sp>
      <p:sp>
        <p:nvSpPr>
          <p:cNvPr id="9" name="object 9"/>
          <p:cNvSpPr/>
          <p:nvPr/>
        </p:nvSpPr>
        <p:spPr>
          <a:xfrm>
            <a:off x="4157525" y="2040816"/>
            <a:ext cx="848360" cy="1018540"/>
          </a:xfrm>
          <a:custGeom>
            <a:avLst/>
            <a:gdLst/>
            <a:ahLst/>
            <a:cxnLst/>
            <a:rect l="l" t="t" r="r" b="b"/>
            <a:pathLst>
              <a:path w="848360" h="1018539">
                <a:moveTo>
                  <a:pt x="318437" y="0"/>
                </a:moveTo>
                <a:lnTo>
                  <a:pt x="273966" y="1026"/>
                </a:lnTo>
                <a:lnTo>
                  <a:pt x="231103" y="7201"/>
                </a:lnTo>
                <a:lnTo>
                  <a:pt x="190295" y="18588"/>
                </a:lnTo>
                <a:lnTo>
                  <a:pt x="151987" y="35250"/>
                </a:lnTo>
                <a:lnTo>
                  <a:pt x="116625" y="57251"/>
                </a:lnTo>
                <a:lnTo>
                  <a:pt x="84655" y="84655"/>
                </a:lnTo>
                <a:lnTo>
                  <a:pt x="57251" y="116625"/>
                </a:lnTo>
                <a:lnTo>
                  <a:pt x="35250" y="151987"/>
                </a:lnTo>
                <a:lnTo>
                  <a:pt x="18588" y="190295"/>
                </a:lnTo>
                <a:lnTo>
                  <a:pt x="7201" y="231103"/>
                </a:lnTo>
                <a:lnTo>
                  <a:pt x="1026" y="273966"/>
                </a:lnTo>
                <a:lnTo>
                  <a:pt x="0" y="318437"/>
                </a:lnTo>
                <a:lnTo>
                  <a:pt x="4057" y="364071"/>
                </a:lnTo>
                <a:lnTo>
                  <a:pt x="13136" y="410422"/>
                </a:lnTo>
                <a:lnTo>
                  <a:pt x="27173" y="457045"/>
                </a:lnTo>
                <a:lnTo>
                  <a:pt x="46103" y="503494"/>
                </a:lnTo>
                <a:lnTo>
                  <a:pt x="69864" y="549323"/>
                </a:lnTo>
                <a:lnTo>
                  <a:pt x="98391" y="594086"/>
                </a:lnTo>
                <a:lnTo>
                  <a:pt x="131621" y="637338"/>
                </a:lnTo>
                <a:lnTo>
                  <a:pt x="169491" y="678634"/>
                </a:lnTo>
                <a:lnTo>
                  <a:pt x="508962" y="1018105"/>
                </a:lnTo>
                <a:lnTo>
                  <a:pt x="763597" y="763470"/>
                </a:lnTo>
                <a:lnTo>
                  <a:pt x="791000" y="731499"/>
                </a:lnTo>
                <a:lnTo>
                  <a:pt x="813001" y="696137"/>
                </a:lnTo>
                <a:lnTo>
                  <a:pt x="829663" y="657829"/>
                </a:lnTo>
                <a:lnTo>
                  <a:pt x="841048" y="617021"/>
                </a:lnTo>
                <a:lnTo>
                  <a:pt x="847220" y="574159"/>
                </a:lnTo>
                <a:lnTo>
                  <a:pt x="848242" y="529688"/>
                </a:lnTo>
                <a:lnTo>
                  <a:pt x="844178" y="484054"/>
                </a:lnTo>
                <a:lnTo>
                  <a:pt x="835092" y="437703"/>
                </a:lnTo>
                <a:lnTo>
                  <a:pt x="821045" y="391080"/>
                </a:lnTo>
                <a:lnTo>
                  <a:pt x="802102" y="344631"/>
                </a:lnTo>
                <a:lnTo>
                  <a:pt x="778326" y="298802"/>
                </a:lnTo>
                <a:lnTo>
                  <a:pt x="749781" y="254038"/>
                </a:lnTo>
                <a:lnTo>
                  <a:pt x="716529" y="210786"/>
                </a:lnTo>
                <a:lnTo>
                  <a:pt x="678634" y="169491"/>
                </a:lnTo>
                <a:lnTo>
                  <a:pt x="637338" y="131621"/>
                </a:lnTo>
                <a:lnTo>
                  <a:pt x="594086" y="98391"/>
                </a:lnTo>
                <a:lnTo>
                  <a:pt x="549323" y="69864"/>
                </a:lnTo>
                <a:lnTo>
                  <a:pt x="503494" y="46103"/>
                </a:lnTo>
                <a:lnTo>
                  <a:pt x="457045" y="27173"/>
                </a:lnTo>
                <a:lnTo>
                  <a:pt x="410422" y="13136"/>
                </a:lnTo>
                <a:lnTo>
                  <a:pt x="364071" y="4057"/>
                </a:lnTo>
                <a:lnTo>
                  <a:pt x="318437" y="0"/>
                </a:lnTo>
                <a:close/>
              </a:path>
            </a:pathLst>
          </a:custGeom>
          <a:solidFill>
            <a:srgbClr val="4F81BC"/>
          </a:solidFill>
        </p:spPr>
        <p:txBody>
          <a:bodyPr wrap="square" lIns="0" tIns="0" rIns="0" bIns="0" rtlCol="0"/>
          <a:lstStyle/>
          <a:p>
            <a:endParaRPr/>
          </a:p>
        </p:txBody>
      </p:sp>
      <p:sp>
        <p:nvSpPr>
          <p:cNvPr id="10" name="object 10"/>
          <p:cNvSpPr/>
          <p:nvPr/>
        </p:nvSpPr>
        <p:spPr>
          <a:xfrm>
            <a:off x="4157525" y="1870836"/>
            <a:ext cx="848360" cy="1018540"/>
          </a:xfrm>
          <a:custGeom>
            <a:avLst/>
            <a:gdLst/>
            <a:ahLst/>
            <a:cxnLst/>
            <a:rect l="l" t="t" r="r" b="b"/>
            <a:pathLst>
              <a:path w="848360" h="1018539">
                <a:moveTo>
                  <a:pt x="339290" y="0"/>
                </a:moveTo>
                <a:lnTo>
                  <a:pt x="84655" y="254635"/>
                </a:lnTo>
                <a:lnTo>
                  <a:pt x="57251" y="286605"/>
                </a:lnTo>
                <a:lnTo>
                  <a:pt x="35250" y="321967"/>
                </a:lnTo>
                <a:lnTo>
                  <a:pt x="18588" y="360275"/>
                </a:lnTo>
                <a:lnTo>
                  <a:pt x="7201" y="401083"/>
                </a:lnTo>
                <a:lnTo>
                  <a:pt x="1026" y="443945"/>
                </a:lnTo>
                <a:lnTo>
                  <a:pt x="0" y="488416"/>
                </a:lnTo>
                <a:lnTo>
                  <a:pt x="4057" y="534050"/>
                </a:lnTo>
                <a:lnTo>
                  <a:pt x="13136" y="580402"/>
                </a:lnTo>
                <a:lnTo>
                  <a:pt x="27173" y="627025"/>
                </a:lnTo>
                <a:lnTo>
                  <a:pt x="46103" y="673473"/>
                </a:lnTo>
                <a:lnTo>
                  <a:pt x="69864" y="719302"/>
                </a:lnTo>
                <a:lnTo>
                  <a:pt x="98391" y="764066"/>
                </a:lnTo>
                <a:lnTo>
                  <a:pt x="131621" y="807318"/>
                </a:lnTo>
                <a:lnTo>
                  <a:pt x="169491" y="848613"/>
                </a:lnTo>
                <a:lnTo>
                  <a:pt x="210788" y="886485"/>
                </a:lnTo>
                <a:lnTo>
                  <a:pt x="254045" y="919720"/>
                </a:lnTo>
                <a:lnTo>
                  <a:pt x="298817" y="948254"/>
                </a:lnTo>
                <a:lnTo>
                  <a:pt x="344656" y="972023"/>
                </a:lnTo>
                <a:lnTo>
                  <a:pt x="391117" y="990963"/>
                </a:lnTo>
                <a:lnTo>
                  <a:pt x="437753" y="1005008"/>
                </a:lnTo>
                <a:lnTo>
                  <a:pt x="484117" y="1014094"/>
                </a:lnTo>
                <a:lnTo>
                  <a:pt x="529765" y="1018158"/>
                </a:lnTo>
                <a:lnTo>
                  <a:pt x="574249" y="1017134"/>
                </a:lnTo>
                <a:lnTo>
                  <a:pt x="617123" y="1010959"/>
                </a:lnTo>
                <a:lnTo>
                  <a:pt x="657941" y="999567"/>
                </a:lnTo>
                <a:lnTo>
                  <a:pt x="696257" y="982894"/>
                </a:lnTo>
                <a:lnTo>
                  <a:pt x="731624" y="960877"/>
                </a:lnTo>
                <a:lnTo>
                  <a:pt x="763597" y="933450"/>
                </a:lnTo>
                <a:lnTo>
                  <a:pt x="791000" y="901479"/>
                </a:lnTo>
                <a:lnTo>
                  <a:pt x="813001" y="866117"/>
                </a:lnTo>
                <a:lnTo>
                  <a:pt x="829663" y="827809"/>
                </a:lnTo>
                <a:lnTo>
                  <a:pt x="841048" y="787001"/>
                </a:lnTo>
                <a:lnTo>
                  <a:pt x="847220" y="744139"/>
                </a:lnTo>
                <a:lnTo>
                  <a:pt x="848242" y="699668"/>
                </a:lnTo>
                <a:lnTo>
                  <a:pt x="844178" y="654034"/>
                </a:lnTo>
                <a:lnTo>
                  <a:pt x="835092" y="607682"/>
                </a:lnTo>
                <a:lnTo>
                  <a:pt x="821045" y="561059"/>
                </a:lnTo>
                <a:lnTo>
                  <a:pt x="802102" y="514611"/>
                </a:lnTo>
                <a:lnTo>
                  <a:pt x="778326" y="468782"/>
                </a:lnTo>
                <a:lnTo>
                  <a:pt x="749781" y="424018"/>
                </a:lnTo>
                <a:lnTo>
                  <a:pt x="716529" y="380766"/>
                </a:lnTo>
                <a:lnTo>
                  <a:pt x="678634" y="339471"/>
                </a:lnTo>
                <a:lnTo>
                  <a:pt x="339290" y="0"/>
                </a:lnTo>
                <a:close/>
              </a:path>
            </a:pathLst>
          </a:custGeom>
          <a:solidFill>
            <a:srgbClr val="4F81BC"/>
          </a:solidFill>
        </p:spPr>
        <p:txBody>
          <a:bodyPr wrap="square" lIns="0" tIns="0" rIns="0" bIns="0" rtlCol="0"/>
          <a:lstStyle/>
          <a:p>
            <a:endParaRPr/>
          </a:p>
        </p:txBody>
      </p:sp>
      <p:sp>
        <p:nvSpPr>
          <p:cNvPr id="11" name="object 11"/>
          <p:cNvSpPr/>
          <p:nvPr/>
        </p:nvSpPr>
        <p:spPr>
          <a:xfrm>
            <a:off x="5309361" y="2593339"/>
            <a:ext cx="720090" cy="960119"/>
          </a:xfrm>
          <a:custGeom>
            <a:avLst/>
            <a:gdLst/>
            <a:ahLst/>
            <a:cxnLst/>
            <a:rect l="l" t="t" r="r" b="b"/>
            <a:pathLst>
              <a:path w="720089" h="960120">
                <a:moveTo>
                  <a:pt x="360045" y="0"/>
                </a:moveTo>
                <a:lnTo>
                  <a:pt x="318049" y="3229"/>
                </a:lnTo>
                <a:lnTo>
                  <a:pt x="277479" y="12676"/>
                </a:lnTo>
                <a:lnTo>
                  <a:pt x="238602" y="27981"/>
                </a:lnTo>
                <a:lnTo>
                  <a:pt x="201691" y="48785"/>
                </a:lnTo>
                <a:lnTo>
                  <a:pt x="167013" y="74728"/>
                </a:lnTo>
                <a:lnTo>
                  <a:pt x="134840" y="105449"/>
                </a:lnTo>
                <a:lnTo>
                  <a:pt x="105441" y="140589"/>
                </a:lnTo>
                <a:lnTo>
                  <a:pt x="79086" y="179787"/>
                </a:lnTo>
                <a:lnTo>
                  <a:pt x="56046" y="222685"/>
                </a:lnTo>
                <a:lnTo>
                  <a:pt x="36589" y="268921"/>
                </a:lnTo>
                <a:lnTo>
                  <a:pt x="20986" y="318137"/>
                </a:lnTo>
                <a:lnTo>
                  <a:pt x="9507" y="369972"/>
                </a:lnTo>
                <a:lnTo>
                  <a:pt x="2421" y="424066"/>
                </a:lnTo>
                <a:lnTo>
                  <a:pt x="0" y="480060"/>
                </a:lnTo>
                <a:lnTo>
                  <a:pt x="0" y="960120"/>
                </a:lnTo>
                <a:lnTo>
                  <a:pt x="360045" y="960120"/>
                </a:lnTo>
                <a:lnTo>
                  <a:pt x="402016" y="956889"/>
                </a:lnTo>
                <a:lnTo>
                  <a:pt x="442570" y="947437"/>
                </a:lnTo>
                <a:lnTo>
                  <a:pt x="481436" y="932124"/>
                </a:lnTo>
                <a:lnTo>
                  <a:pt x="518343" y="911312"/>
                </a:lnTo>
                <a:lnTo>
                  <a:pt x="553019" y="885360"/>
                </a:lnTo>
                <a:lnTo>
                  <a:pt x="585196" y="854630"/>
                </a:lnTo>
                <a:lnTo>
                  <a:pt x="614600" y="819483"/>
                </a:lnTo>
                <a:lnTo>
                  <a:pt x="640963" y="780279"/>
                </a:lnTo>
                <a:lnTo>
                  <a:pt x="664012" y="737378"/>
                </a:lnTo>
                <a:lnTo>
                  <a:pt x="683478" y="691142"/>
                </a:lnTo>
                <a:lnTo>
                  <a:pt x="699089" y="641932"/>
                </a:lnTo>
                <a:lnTo>
                  <a:pt x="710576" y="590107"/>
                </a:lnTo>
                <a:lnTo>
                  <a:pt x="717666" y="536030"/>
                </a:lnTo>
                <a:lnTo>
                  <a:pt x="720089" y="480060"/>
                </a:lnTo>
                <a:lnTo>
                  <a:pt x="717666" y="424066"/>
                </a:lnTo>
                <a:lnTo>
                  <a:pt x="710576" y="369972"/>
                </a:lnTo>
                <a:lnTo>
                  <a:pt x="699089" y="318137"/>
                </a:lnTo>
                <a:lnTo>
                  <a:pt x="683478" y="268921"/>
                </a:lnTo>
                <a:lnTo>
                  <a:pt x="664012" y="222685"/>
                </a:lnTo>
                <a:lnTo>
                  <a:pt x="640963" y="179787"/>
                </a:lnTo>
                <a:lnTo>
                  <a:pt x="614600" y="140589"/>
                </a:lnTo>
                <a:lnTo>
                  <a:pt x="585196" y="105449"/>
                </a:lnTo>
                <a:lnTo>
                  <a:pt x="553019" y="74728"/>
                </a:lnTo>
                <a:lnTo>
                  <a:pt x="518343" y="48785"/>
                </a:lnTo>
                <a:lnTo>
                  <a:pt x="481436" y="27981"/>
                </a:lnTo>
                <a:lnTo>
                  <a:pt x="442570" y="12676"/>
                </a:lnTo>
                <a:lnTo>
                  <a:pt x="402016" y="3229"/>
                </a:lnTo>
                <a:lnTo>
                  <a:pt x="360045" y="0"/>
                </a:lnTo>
                <a:close/>
              </a:path>
            </a:pathLst>
          </a:custGeom>
          <a:solidFill>
            <a:srgbClr val="C0504D"/>
          </a:solidFill>
        </p:spPr>
        <p:txBody>
          <a:bodyPr wrap="square" lIns="0" tIns="0" rIns="0" bIns="0" rtlCol="0"/>
          <a:lstStyle/>
          <a:p>
            <a:endParaRPr/>
          </a:p>
        </p:txBody>
      </p:sp>
      <p:sp>
        <p:nvSpPr>
          <p:cNvPr id="12" name="object 12"/>
          <p:cNvSpPr/>
          <p:nvPr/>
        </p:nvSpPr>
        <p:spPr>
          <a:xfrm>
            <a:off x="5309361" y="2593339"/>
            <a:ext cx="720090" cy="960119"/>
          </a:xfrm>
          <a:custGeom>
            <a:avLst/>
            <a:gdLst/>
            <a:ahLst/>
            <a:cxnLst/>
            <a:rect l="l" t="t" r="r" b="b"/>
            <a:pathLst>
              <a:path w="720089" h="960120">
                <a:moveTo>
                  <a:pt x="720089" y="0"/>
                </a:moveTo>
                <a:lnTo>
                  <a:pt x="360045" y="0"/>
                </a:lnTo>
                <a:lnTo>
                  <a:pt x="318049" y="3229"/>
                </a:lnTo>
                <a:lnTo>
                  <a:pt x="277479" y="12676"/>
                </a:lnTo>
                <a:lnTo>
                  <a:pt x="238602" y="27981"/>
                </a:lnTo>
                <a:lnTo>
                  <a:pt x="201691" y="48785"/>
                </a:lnTo>
                <a:lnTo>
                  <a:pt x="167013" y="74728"/>
                </a:lnTo>
                <a:lnTo>
                  <a:pt x="134840" y="105449"/>
                </a:lnTo>
                <a:lnTo>
                  <a:pt x="105441" y="140588"/>
                </a:lnTo>
                <a:lnTo>
                  <a:pt x="79086" y="179787"/>
                </a:lnTo>
                <a:lnTo>
                  <a:pt x="56046" y="222685"/>
                </a:lnTo>
                <a:lnTo>
                  <a:pt x="36589" y="268921"/>
                </a:lnTo>
                <a:lnTo>
                  <a:pt x="20986" y="318137"/>
                </a:lnTo>
                <a:lnTo>
                  <a:pt x="9507" y="369972"/>
                </a:lnTo>
                <a:lnTo>
                  <a:pt x="2421" y="424066"/>
                </a:lnTo>
                <a:lnTo>
                  <a:pt x="0" y="480060"/>
                </a:lnTo>
                <a:lnTo>
                  <a:pt x="2421" y="536030"/>
                </a:lnTo>
                <a:lnTo>
                  <a:pt x="9507" y="590107"/>
                </a:lnTo>
                <a:lnTo>
                  <a:pt x="20986" y="641932"/>
                </a:lnTo>
                <a:lnTo>
                  <a:pt x="36589" y="691142"/>
                </a:lnTo>
                <a:lnTo>
                  <a:pt x="56046" y="737378"/>
                </a:lnTo>
                <a:lnTo>
                  <a:pt x="79086" y="780279"/>
                </a:lnTo>
                <a:lnTo>
                  <a:pt x="105441" y="819483"/>
                </a:lnTo>
                <a:lnTo>
                  <a:pt x="134840" y="854630"/>
                </a:lnTo>
                <a:lnTo>
                  <a:pt x="167013" y="885360"/>
                </a:lnTo>
                <a:lnTo>
                  <a:pt x="201691" y="911312"/>
                </a:lnTo>
                <a:lnTo>
                  <a:pt x="238602" y="932124"/>
                </a:lnTo>
                <a:lnTo>
                  <a:pt x="277479" y="947437"/>
                </a:lnTo>
                <a:lnTo>
                  <a:pt x="318049" y="956889"/>
                </a:lnTo>
                <a:lnTo>
                  <a:pt x="360045" y="960120"/>
                </a:lnTo>
                <a:lnTo>
                  <a:pt x="402016" y="956889"/>
                </a:lnTo>
                <a:lnTo>
                  <a:pt x="442570" y="947437"/>
                </a:lnTo>
                <a:lnTo>
                  <a:pt x="481436" y="932124"/>
                </a:lnTo>
                <a:lnTo>
                  <a:pt x="518343" y="911312"/>
                </a:lnTo>
                <a:lnTo>
                  <a:pt x="553019" y="885360"/>
                </a:lnTo>
                <a:lnTo>
                  <a:pt x="585196" y="854630"/>
                </a:lnTo>
                <a:lnTo>
                  <a:pt x="614600" y="819483"/>
                </a:lnTo>
                <a:lnTo>
                  <a:pt x="640963" y="780279"/>
                </a:lnTo>
                <a:lnTo>
                  <a:pt x="664012" y="737378"/>
                </a:lnTo>
                <a:lnTo>
                  <a:pt x="683478" y="691142"/>
                </a:lnTo>
                <a:lnTo>
                  <a:pt x="699089" y="641932"/>
                </a:lnTo>
                <a:lnTo>
                  <a:pt x="710576" y="590107"/>
                </a:lnTo>
                <a:lnTo>
                  <a:pt x="717666" y="536030"/>
                </a:lnTo>
                <a:lnTo>
                  <a:pt x="720089" y="480060"/>
                </a:lnTo>
                <a:lnTo>
                  <a:pt x="720089" y="0"/>
                </a:lnTo>
                <a:close/>
              </a:path>
            </a:pathLst>
          </a:custGeom>
          <a:solidFill>
            <a:srgbClr val="C0504D"/>
          </a:solidFill>
        </p:spPr>
        <p:txBody>
          <a:bodyPr wrap="square" lIns="0" tIns="0" rIns="0" bIns="0" rtlCol="0"/>
          <a:lstStyle/>
          <a:p>
            <a:endParaRPr/>
          </a:p>
        </p:txBody>
      </p:sp>
      <p:sp>
        <p:nvSpPr>
          <p:cNvPr id="13" name="object 13"/>
          <p:cNvSpPr/>
          <p:nvPr/>
        </p:nvSpPr>
        <p:spPr>
          <a:xfrm>
            <a:off x="5262879" y="3895280"/>
            <a:ext cx="1018540" cy="848360"/>
          </a:xfrm>
          <a:custGeom>
            <a:avLst/>
            <a:gdLst/>
            <a:ahLst/>
            <a:cxnLst/>
            <a:rect l="l" t="t" r="r" b="b"/>
            <a:pathLst>
              <a:path w="1018539" h="848360">
                <a:moveTo>
                  <a:pt x="488426" y="0"/>
                </a:moveTo>
                <a:lnTo>
                  <a:pt x="443951" y="1022"/>
                </a:lnTo>
                <a:lnTo>
                  <a:pt x="401086" y="7194"/>
                </a:lnTo>
                <a:lnTo>
                  <a:pt x="360276" y="18579"/>
                </a:lnTo>
                <a:lnTo>
                  <a:pt x="321967" y="35240"/>
                </a:lnTo>
                <a:lnTo>
                  <a:pt x="286605" y="57241"/>
                </a:lnTo>
                <a:lnTo>
                  <a:pt x="254635" y="84645"/>
                </a:lnTo>
                <a:lnTo>
                  <a:pt x="0" y="339280"/>
                </a:lnTo>
                <a:lnTo>
                  <a:pt x="339471" y="678751"/>
                </a:lnTo>
                <a:lnTo>
                  <a:pt x="380768" y="716621"/>
                </a:lnTo>
                <a:lnTo>
                  <a:pt x="424025" y="749851"/>
                </a:lnTo>
                <a:lnTo>
                  <a:pt x="468797" y="778378"/>
                </a:lnTo>
                <a:lnTo>
                  <a:pt x="514636" y="802139"/>
                </a:lnTo>
                <a:lnTo>
                  <a:pt x="561096" y="821069"/>
                </a:lnTo>
                <a:lnTo>
                  <a:pt x="607732" y="835105"/>
                </a:lnTo>
                <a:lnTo>
                  <a:pt x="654097" y="844184"/>
                </a:lnTo>
                <a:lnTo>
                  <a:pt x="699745" y="848242"/>
                </a:lnTo>
                <a:lnTo>
                  <a:pt x="744229" y="847215"/>
                </a:lnTo>
                <a:lnTo>
                  <a:pt x="787103" y="841041"/>
                </a:lnTo>
                <a:lnTo>
                  <a:pt x="827921" y="829654"/>
                </a:lnTo>
                <a:lnTo>
                  <a:pt x="866237" y="812992"/>
                </a:lnTo>
                <a:lnTo>
                  <a:pt x="901604" y="790991"/>
                </a:lnTo>
                <a:lnTo>
                  <a:pt x="933577" y="763587"/>
                </a:lnTo>
                <a:lnTo>
                  <a:pt x="960980" y="731616"/>
                </a:lnTo>
                <a:lnTo>
                  <a:pt x="982981" y="696254"/>
                </a:lnTo>
                <a:lnTo>
                  <a:pt x="999643" y="657946"/>
                </a:lnTo>
                <a:lnTo>
                  <a:pt x="1011030" y="617138"/>
                </a:lnTo>
                <a:lnTo>
                  <a:pt x="1017205" y="574276"/>
                </a:lnTo>
                <a:lnTo>
                  <a:pt x="1018232" y="529805"/>
                </a:lnTo>
                <a:lnTo>
                  <a:pt x="1014174" y="484171"/>
                </a:lnTo>
                <a:lnTo>
                  <a:pt x="1005095" y="437820"/>
                </a:lnTo>
                <a:lnTo>
                  <a:pt x="991058" y="391197"/>
                </a:lnTo>
                <a:lnTo>
                  <a:pt x="972128" y="344748"/>
                </a:lnTo>
                <a:lnTo>
                  <a:pt x="948368" y="298919"/>
                </a:lnTo>
                <a:lnTo>
                  <a:pt x="919841" y="254155"/>
                </a:lnTo>
                <a:lnTo>
                  <a:pt x="886610" y="210903"/>
                </a:lnTo>
                <a:lnTo>
                  <a:pt x="848741" y="169608"/>
                </a:lnTo>
                <a:lnTo>
                  <a:pt x="807420" y="131713"/>
                </a:lnTo>
                <a:lnTo>
                  <a:pt x="764146" y="98461"/>
                </a:lnTo>
                <a:lnTo>
                  <a:pt x="719364" y="69915"/>
                </a:lnTo>
                <a:lnTo>
                  <a:pt x="673520" y="46139"/>
                </a:lnTo>
                <a:lnTo>
                  <a:pt x="627058" y="27197"/>
                </a:lnTo>
                <a:lnTo>
                  <a:pt x="580425" y="13150"/>
                </a:lnTo>
                <a:lnTo>
                  <a:pt x="534066" y="4063"/>
                </a:lnTo>
                <a:lnTo>
                  <a:pt x="488426" y="0"/>
                </a:lnTo>
                <a:close/>
              </a:path>
            </a:pathLst>
          </a:custGeom>
          <a:solidFill>
            <a:srgbClr val="4AACC5"/>
          </a:solidFill>
        </p:spPr>
        <p:txBody>
          <a:bodyPr wrap="square" lIns="0" tIns="0" rIns="0" bIns="0" rtlCol="0"/>
          <a:lstStyle/>
          <a:p>
            <a:endParaRPr/>
          </a:p>
        </p:txBody>
      </p:sp>
      <p:sp>
        <p:nvSpPr>
          <p:cNvPr id="14" name="object 14"/>
          <p:cNvSpPr/>
          <p:nvPr/>
        </p:nvSpPr>
        <p:spPr>
          <a:xfrm>
            <a:off x="5432859" y="3895280"/>
            <a:ext cx="1018540" cy="848360"/>
          </a:xfrm>
          <a:custGeom>
            <a:avLst/>
            <a:gdLst/>
            <a:ahLst/>
            <a:cxnLst/>
            <a:rect l="l" t="t" r="r" b="b"/>
            <a:pathLst>
              <a:path w="1018539" h="848360">
                <a:moveTo>
                  <a:pt x="318447" y="0"/>
                </a:moveTo>
                <a:lnTo>
                  <a:pt x="273971" y="1022"/>
                </a:lnTo>
                <a:lnTo>
                  <a:pt x="231106" y="7194"/>
                </a:lnTo>
                <a:lnTo>
                  <a:pt x="190297" y="18579"/>
                </a:lnTo>
                <a:lnTo>
                  <a:pt x="151988" y="35240"/>
                </a:lnTo>
                <a:lnTo>
                  <a:pt x="116625" y="57241"/>
                </a:lnTo>
                <a:lnTo>
                  <a:pt x="84655" y="84645"/>
                </a:lnTo>
                <a:lnTo>
                  <a:pt x="57251" y="116641"/>
                </a:lnTo>
                <a:lnTo>
                  <a:pt x="35250" y="152024"/>
                </a:lnTo>
                <a:lnTo>
                  <a:pt x="18588" y="190351"/>
                </a:lnTo>
                <a:lnTo>
                  <a:pt x="7201" y="231174"/>
                </a:lnTo>
                <a:lnTo>
                  <a:pt x="1026" y="274049"/>
                </a:lnTo>
                <a:lnTo>
                  <a:pt x="0" y="318530"/>
                </a:lnTo>
                <a:lnTo>
                  <a:pt x="4057" y="364172"/>
                </a:lnTo>
                <a:lnTo>
                  <a:pt x="13136" y="410529"/>
                </a:lnTo>
                <a:lnTo>
                  <a:pt x="27173" y="457156"/>
                </a:lnTo>
                <a:lnTo>
                  <a:pt x="46103" y="503608"/>
                </a:lnTo>
                <a:lnTo>
                  <a:pt x="69864" y="549439"/>
                </a:lnTo>
                <a:lnTo>
                  <a:pt x="98391" y="594203"/>
                </a:lnTo>
                <a:lnTo>
                  <a:pt x="131621" y="637455"/>
                </a:lnTo>
                <a:lnTo>
                  <a:pt x="169491" y="678751"/>
                </a:lnTo>
                <a:lnTo>
                  <a:pt x="210788" y="716621"/>
                </a:lnTo>
                <a:lnTo>
                  <a:pt x="254045" y="749851"/>
                </a:lnTo>
                <a:lnTo>
                  <a:pt x="298817" y="778378"/>
                </a:lnTo>
                <a:lnTo>
                  <a:pt x="344656" y="802139"/>
                </a:lnTo>
                <a:lnTo>
                  <a:pt x="391117" y="821069"/>
                </a:lnTo>
                <a:lnTo>
                  <a:pt x="437753" y="835105"/>
                </a:lnTo>
                <a:lnTo>
                  <a:pt x="484117" y="844184"/>
                </a:lnTo>
                <a:lnTo>
                  <a:pt x="529765" y="848242"/>
                </a:lnTo>
                <a:lnTo>
                  <a:pt x="574249" y="847215"/>
                </a:lnTo>
                <a:lnTo>
                  <a:pt x="617123" y="841041"/>
                </a:lnTo>
                <a:lnTo>
                  <a:pt x="657941" y="829654"/>
                </a:lnTo>
                <a:lnTo>
                  <a:pt x="696257" y="812992"/>
                </a:lnTo>
                <a:lnTo>
                  <a:pt x="731624" y="790991"/>
                </a:lnTo>
                <a:lnTo>
                  <a:pt x="763597" y="763587"/>
                </a:lnTo>
                <a:lnTo>
                  <a:pt x="1018105" y="508952"/>
                </a:lnTo>
                <a:lnTo>
                  <a:pt x="678761" y="169608"/>
                </a:lnTo>
                <a:lnTo>
                  <a:pt x="637440" y="131713"/>
                </a:lnTo>
                <a:lnTo>
                  <a:pt x="594166" y="98461"/>
                </a:lnTo>
                <a:lnTo>
                  <a:pt x="549384" y="69915"/>
                </a:lnTo>
                <a:lnTo>
                  <a:pt x="503540" y="46139"/>
                </a:lnTo>
                <a:lnTo>
                  <a:pt x="457079" y="27197"/>
                </a:lnTo>
                <a:lnTo>
                  <a:pt x="410446" y="13150"/>
                </a:lnTo>
                <a:lnTo>
                  <a:pt x="364087" y="4063"/>
                </a:lnTo>
                <a:lnTo>
                  <a:pt x="318447" y="0"/>
                </a:lnTo>
                <a:close/>
              </a:path>
            </a:pathLst>
          </a:custGeom>
          <a:solidFill>
            <a:srgbClr val="4AACC5"/>
          </a:solidFill>
        </p:spPr>
        <p:txBody>
          <a:bodyPr wrap="square" lIns="0" tIns="0" rIns="0" bIns="0" rtlCol="0"/>
          <a:lstStyle/>
          <a:p>
            <a:endParaRPr/>
          </a:p>
        </p:txBody>
      </p:sp>
      <p:sp>
        <p:nvSpPr>
          <p:cNvPr id="15" name="object 15"/>
          <p:cNvSpPr txBox="1"/>
          <p:nvPr/>
        </p:nvSpPr>
        <p:spPr>
          <a:xfrm>
            <a:off x="6040882" y="4743069"/>
            <a:ext cx="2519045" cy="1245870"/>
          </a:xfrm>
          <a:prstGeom prst="rect">
            <a:avLst/>
          </a:prstGeom>
        </p:spPr>
        <p:txBody>
          <a:bodyPr vert="horz" wrap="square" lIns="0" tIns="12700" rIns="0" bIns="0" rtlCol="0">
            <a:spAutoFit/>
          </a:bodyPr>
          <a:lstStyle/>
          <a:p>
            <a:pPr marL="12700" marR="5080" indent="635" algn="ctr">
              <a:lnSpc>
                <a:spcPct val="100000"/>
              </a:lnSpc>
              <a:spcBef>
                <a:spcPts val="100"/>
              </a:spcBef>
            </a:pPr>
            <a:r>
              <a:rPr sz="2000" b="1" spc="-20" dirty="0">
                <a:solidFill>
                  <a:srgbClr val="001F5F"/>
                </a:solidFill>
                <a:latin typeface="Times New Roman" panose="02020603050405020304"/>
                <a:cs typeface="Times New Roman" panose="02020603050405020304"/>
              </a:rPr>
              <a:t>T</a:t>
            </a:r>
            <a:r>
              <a:rPr sz="2000" b="1" spc="-20" dirty="0">
                <a:solidFill>
                  <a:srgbClr val="001F5F"/>
                </a:solidFill>
                <a:latin typeface="Arial" panose="020B0604020202020204"/>
                <a:cs typeface="Arial" panose="020B0604020202020204"/>
              </a:rPr>
              <a:t>í</a:t>
            </a:r>
            <a:r>
              <a:rPr sz="2000" b="1" spc="-20" dirty="0">
                <a:solidFill>
                  <a:srgbClr val="001F5F"/>
                </a:solidFill>
                <a:latin typeface="Times New Roman" panose="02020603050405020304"/>
                <a:cs typeface="Times New Roman" panose="02020603050405020304"/>
              </a:rPr>
              <a:t>ch </a:t>
            </a:r>
            <a:r>
              <a:rPr sz="2000" b="1" spc="-5" dirty="0">
                <a:solidFill>
                  <a:srgbClr val="001F5F"/>
                </a:solidFill>
                <a:latin typeface="Times New Roman" panose="02020603050405020304"/>
                <a:cs typeface="Times New Roman" panose="02020603050405020304"/>
              </a:rPr>
              <a:t>hợp </a:t>
            </a:r>
            <a:r>
              <a:rPr sz="2000" b="1" dirty="0">
                <a:solidFill>
                  <a:srgbClr val="001F5F"/>
                </a:solidFill>
                <a:latin typeface="Times New Roman" panose="02020603050405020304"/>
                <a:cs typeface="Times New Roman" panose="02020603050405020304"/>
              </a:rPr>
              <a:t>một </a:t>
            </a:r>
            <a:r>
              <a:rPr sz="2000" b="1" spc="-5" dirty="0">
                <a:solidFill>
                  <a:srgbClr val="001F5F"/>
                </a:solidFill>
                <a:latin typeface="Times New Roman" panose="02020603050405020304"/>
                <a:cs typeface="Times New Roman" panose="02020603050405020304"/>
              </a:rPr>
              <a:t>số </a:t>
            </a:r>
            <a:r>
              <a:rPr sz="2000" b="1" dirty="0">
                <a:solidFill>
                  <a:srgbClr val="001F5F"/>
                </a:solidFill>
                <a:latin typeface="Times New Roman" panose="02020603050405020304"/>
                <a:cs typeface="Times New Roman" panose="02020603050405020304"/>
              </a:rPr>
              <a:t>nội  </a:t>
            </a:r>
            <a:r>
              <a:rPr sz="2000" b="1" spc="-5" dirty="0">
                <a:solidFill>
                  <a:srgbClr val="001F5F"/>
                </a:solidFill>
                <a:latin typeface="Times New Roman" panose="02020603050405020304"/>
                <a:cs typeface="Times New Roman" panose="02020603050405020304"/>
              </a:rPr>
              <a:t>dung </a:t>
            </a:r>
            <a:r>
              <a:rPr sz="2000" b="1" dirty="0">
                <a:solidFill>
                  <a:srgbClr val="001F5F"/>
                </a:solidFill>
                <a:latin typeface="Times New Roman" panose="02020603050405020304"/>
                <a:cs typeface="Times New Roman" panose="02020603050405020304"/>
              </a:rPr>
              <a:t>SH Sao </a:t>
            </a:r>
            <a:r>
              <a:rPr sz="2000" b="1" spc="-5" dirty="0">
                <a:solidFill>
                  <a:srgbClr val="001F5F"/>
                </a:solidFill>
                <a:latin typeface="Times New Roman" panose="02020603050405020304"/>
                <a:cs typeface="Times New Roman" panose="02020603050405020304"/>
              </a:rPr>
              <a:t>nhi</a:t>
            </a:r>
            <a:r>
              <a:rPr sz="2000" b="1" spc="-114"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đồng,  Đội Thiếu </a:t>
            </a:r>
            <a:r>
              <a:rPr sz="2000" b="1" spc="-5" dirty="0">
                <a:solidFill>
                  <a:srgbClr val="001F5F"/>
                </a:solidFill>
                <a:latin typeface="Times New Roman" panose="02020603050405020304"/>
                <a:cs typeface="Times New Roman" panose="02020603050405020304"/>
              </a:rPr>
              <a:t>niên </a:t>
            </a:r>
            <a:r>
              <a:rPr sz="2000" b="1" spc="-15" dirty="0">
                <a:solidFill>
                  <a:srgbClr val="001F5F"/>
                </a:solidFill>
                <a:latin typeface="Times New Roman" panose="02020603050405020304"/>
                <a:cs typeface="Times New Roman" panose="02020603050405020304"/>
              </a:rPr>
              <a:t>Tiền  </a:t>
            </a:r>
            <a:r>
              <a:rPr sz="2000" b="1" dirty="0">
                <a:solidFill>
                  <a:srgbClr val="001F5F"/>
                </a:solidFill>
                <a:latin typeface="Times New Roman" panose="02020603050405020304"/>
                <a:cs typeface="Times New Roman" panose="02020603050405020304"/>
              </a:rPr>
              <a:t>phong</a:t>
            </a:r>
            <a:r>
              <a:rPr sz="2000" b="1" spc="-40"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HCM.</a:t>
            </a:r>
            <a:endParaRPr sz="2000">
              <a:latin typeface="Times New Roman" panose="02020603050405020304"/>
              <a:cs typeface="Times New Roman" panose="02020603050405020304"/>
            </a:endParaRPr>
          </a:p>
        </p:txBody>
      </p:sp>
      <p:sp>
        <p:nvSpPr>
          <p:cNvPr id="16" name="object 16"/>
          <p:cNvSpPr/>
          <p:nvPr/>
        </p:nvSpPr>
        <p:spPr>
          <a:xfrm>
            <a:off x="3017901" y="4137025"/>
            <a:ext cx="290830" cy="361950"/>
          </a:xfrm>
          <a:custGeom>
            <a:avLst/>
            <a:gdLst/>
            <a:ahLst/>
            <a:cxnLst/>
            <a:rect l="l" t="t" r="r" b="b"/>
            <a:pathLst>
              <a:path w="290829" h="361950">
                <a:moveTo>
                  <a:pt x="9143" y="51181"/>
                </a:moveTo>
                <a:lnTo>
                  <a:pt x="9143" y="88137"/>
                </a:lnTo>
                <a:lnTo>
                  <a:pt x="0" y="88137"/>
                </a:lnTo>
                <a:lnTo>
                  <a:pt x="0" y="361950"/>
                </a:lnTo>
                <a:lnTo>
                  <a:pt x="290449" y="361950"/>
                </a:lnTo>
                <a:lnTo>
                  <a:pt x="290449" y="333248"/>
                </a:lnTo>
                <a:lnTo>
                  <a:pt x="149098" y="333248"/>
                </a:lnTo>
                <a:lnTo>
                  <a:pt x="141350" y="331597"/>
                </a:lnTo>
                <a:lnTo>
                  <a:pt x="141350" y="331343"/>
                </a:lnTo>
                <a:lnTo>
                  <a:pt x="116860" y="321056"/>
                </a:lnTo>
                <a:lnTo>
                  <a:pt x="20574" y="321056"/>
                </a:lnTo>
                <a:lnTo>
                  <a:pt x="21336" y="62864"/>
                </a:lnTo>
                <a:lnTo>
                  <a:pt x="141350" y="62864"/>
                </a:lnTo>
                <a:lnTo>
                  <a:pt x="141350" y="51307"/>
                </a:lnTo>
                <a:lnTo>
                  <a:pt x="34417" y="51307"/>
                </a:lnTo>
                <a:lnTo>
                  <a:pt x="9143" y="51181"/>
                </a:lnTo>
                <a:close/>
              </a:path>
              <a:path w="290829" h="361950">
                <a:moveTo>
                  <a:pt x="207740" y="310340"/>
                </a:moveTo>
                <a:lnTo>
                  <a:pt x="180514" y="317966"/>
                </a:lnTo>
                <a:lnTo>
                  <a:pt x="149098" y="331343"/>
                </a:lnTo>
                <a:lnTo>
                  <a:pt x="149098" y="333248"/>
                </a:lnTo>
                <a:lnTo>
                  <a:pt x="290449" y="333248"/>
                </a:lnTo>
                <a:lnTo>
                  <a:pt x="290449" y="323342"/>
                </a:lnTo>
                <a:lnTo>
                  <a:pt x="268097" y="323342"/>
                </a:lnTo>
                <a:lnTo>
                  <a:pt x="235394" y="311215"/>
                </a:lnTo>
                <a:lnTo>
                  <a:pt x="207740" y="310340"/>
                </a:lnTo>
                <a:close/>
              </a:path>
              <a:path w="290829" h="361950">
                <a:moveTo>
                  <a:pt x="141350" y="287246"/>
                </a:moveTo>
                <a:lnTo>
                  <a:pt x="60037" y="287246"/>
                </a:lnTo>
                <a:lnTo>
                  <a:pt x="87201" y="291020"/>
                </a:lnTo>
                <a:lnTo>
                  <a:pt x="114579" y="305558"/>
                </a:lnTo>
                <a:lnTo>
                  <a:pt x="141350" y="330073"/>
                </a:lnTo>
                <a:lnTo>
                  <a:pt x="141350" y="287246"/>
                </a:lnTo>
                <a:close/>
              </a:path>
              <a:path w="290829" h="361950">
                <a:moveTo>
                  <a:pt x="215646" y="0"/>
                </a:moveTo>
                <a:lnTo>
                  <a:pt x="197193" y="3375"/>
                </a:lnTo>
                <a:lnTo>
                  <a:pt x="180419" y="12811"/>
                </a:lnTo>
                <a:lnTo>
                  <a:pt x="164621" y="27842"/>
                </a:lnTo>
                <a:lnTo>
                  <a:pt x="149098" y="48006"/>
                </a:lnTo>
                <a:lnTo>
                  <a:pt x="149098" y="330073"/>
                </a:lnTo>
                <a:lnTo>
                  <a:pt x="175851" y="305558"/>
                </a:lnTo>
                <a:lnTo>
                  <a:pt x="203200" y="291020"/>
                </a:lnTo>
                <a:lnTo>
                  <a:pt x="230358" y="287246"/>
                </a:lnTo>
                <a:lnTo>
                  <a:pt x="256518" y="287246"/>
                </a:lnTo>
                <a:lnTo>
                  <a:pt x="255904" y="62864"/>
                </a:lnTo>
                <a:lnTo>
                  <a:pt x="279781" y="62864"/>
                </a:lnTo>
                <a:lnTo>
                  <a:pt x="279781" y="51307"/>
                </a:lnTo>
                <a:lnTo>
                  <a:pt x="255904" y="51307"/>
                </a:lnTo>
                <a:lnTo>
                  <a:pt x="255777" y="10922"/>
                </a:lnTo>
                <a:lnTo>
                  <a:pt x="244792" y="5982"/>
                </a:lnTo>
                <a:lnTo>
                  <a:pt x="234473" y="2555"/>
                </a:lnTo>
                <a:lnTo>
                  <a:pt x="224774" y="581"/>
                </a:lnTo>
                <a:lnTo>
                  <a:pt x="215646" y="0"/>
                </a:lnTo>
                <a:close/>
              </a:path>
              <a:path w="290829" h="361950">
                <a:moveTo>
                  <a:pt x="279781" y="62864"/>
                </a:moveTo>
                <a:lnTo>
                  <a:pt x="268986" y="62864"/>
                </a:lnTo>
                <a:lnTo>
                  <a:pt x="268097" y="323342"/>
                </a:lnTo>
                <a:lnTo>
                  <a:pt x="290449" y="323342"/>
                </a:lnTo>
                <a:lnTo>
                  <a:pt x="290449" y="88137"/>
                </a:lnTo>
                <a:lnTo>
                  <a:pt x="279781" y="88137"/>
                </a:lnTo>
                <a:lnTo>
                  <a:pt x="279781" y="62864"/>
                </a:lnTo>
                <a:close/>
              </a:path>
              <a:path w="290829" h="361950">
                <a:moveTo>
                  <a:pt x="53715" y="308840"/>
                </a:moveTo>
                <a:lnTo>
                  <a:pt x="20574" y="321056"/>
                </a:lnTo>
                <a:lnTo>
                  <a:pt x="116860" y="321056"/>
                </a:lnTo>
                <a:lnTo>
                  <a:pt x="110567" y="318412"/>
                </a:lnTo>
                <a:lnTo>
                  <a:pt x="82534" y="309435"/>
                </a:lnTo>
                <a:lnTo>
                  <a:pt x="53715" y="308840"/>
                </a:lnTo>
                <a:close/>
              </a:path>
              <a:path w="290829" h="361950">
                <a:moveTo>
                  <a:pt x="141350" y="62864"/>
                </a:moveTo>
                <a:lnTo>
                  <a:pt x="34417" y="62864"/>
                </a:lnTo>
                <a:lnTo>
                  <a:pt x="33909" y="295020"/>
                </a:lnTo>
                <a:lnTo>
                  <a:pt x="60037" y="287246"/>
                </a:lnTo>
                <a:lnTo>
                  <a:pt x="141350" y="287246"/>
                </a:lnTo>
                <a:lnTo>
                  <a:pt x="141350" y="62864"/>
                </a:lnTo>
                <a:close/>
              </a:path>
              <a:path w="290829" h="361950">
                <a:moveTo>
                  <a:pt x="256518" y="287246"/>
                </a:moveTo>
                <a:lnTo>
                  <a:pt x="230358" y="287246"/>
                </a:lnTo>
                <a:lnTo>
                  <a:pt x="256539" y="295020"/>
                </a:lnTo>
                <a:lnTo>
                  <a:pt x="256518" y="287246"/>
                </a:lnTo>
                <a:close/>
              </a:path>
              <a:path w="290829" h="361950">
                <a:moveTo>
                  <a:pt x="74675" y="0"/>
                </a:moveTo>
                <a:lnTo>
                  <a:pt x="34543" y="10922"/>
                </a:lnTo>
                <a:lnTo>
                  <a:pt x="34417" y="51307"/>
                </a:lnTo>
                <a:lnTo>
                  <a:pt x="141350" y="51307"/>
                </a:lnTo>
                <a:lnTo>
                  <a:pt x="141350" y="48006"/>
                </a:lnTo>
                <a:lnTo>
                  <a:pt x="125753" y="27842"/>
                </a:lnTo>
                <a:lnTo>
                  <a:pt x="109918" y="12811"/>
                </a:lnTo>
                <a:lnTo>
                  <a:pt x="93130" y="3375"/>
                </a:lnTo>
                <a:lnTo>
                  <a:pt x="74675" y="0"/>
                </a:lnTo>
                <a:close/>
              </a:path>
              <a:path w="290829" h="361950">
                <a:moveTo>
                  <a:pt x="279781" y="51181"/>
                </a:moveTo>
                <a:lnTo>
                  <a:pt x="255904" y="51307"/>
                </a:lnTo>
                <a:lnTo>
                  <a:pt x="279781" y="51307"/>
                </a:lnTo>
                <a:close/>
              </a:path>
            </a:pathLst>
          </a:custGeom>
          <a:solidFill>
            <a:srgbClr val="FFFFFF"/>
          </a:solidFill>
        </p:spPr>
        <p:txBody>
          <a:bodyPr wrap="square" lIns="0" tIns="0" rIns="0" bIns="0" rtlCol="0"/>
          <a:lstStyle/>
          <a:p>
            <a:endParaRPr/>
          </a:p>
        </p:txBody>
      </p:sp>
      <p:sp>
        <p:nvSpPr>
          <p:cNvPr id="17" name="object 17"/>
          <p:cNvSpPr/>
          <p:nvPr/>
        </p:nvSpPr>
        <p:spPr>
          <a:xfrm>
            <a:off x="4410075" y="2330450"/>
            <a:ext cx="344805" cy="269875"/>
          </a:xfrm>
          <a:custGeom>
            <a:avLst/>
            <a:gdLst/>
            <a:ahLst/>
            <a:cxnLst/>
            <a:rect l="l" t="t" r="r" b="b"/>
            <a:pathLst>
              <a:path w="344804" h="269875">
                <a:moveTo>
                  <a:pt x="71120" y="80390"/>
                </a:moveTo>
                <a:lnTo>
                  <a:pt x="43451" y="87836"/>
                </a:lnTo>
                <a:lnTo>
                  <a:pt x="20843" y="108140"/>
                </a:lnTo>
                <a:lnTo>
                  <a:pt x="5593" y="138255"/>
                </a:lnTo>
                <a:lnTo>
                  <a:pt x="0" y="175133"/>
                </a:lnTo>
                <a:lnTo>
                  <a:pt x="5593" y="212010"/>
                </a:lnTo>
                <a:lnTo>
                  <a:pt x="20843" y="242125"/>
                </a:lnTo>
                <a:lnTo>
                  <a:pt x="43451" y="262429"/>
                </a:lnTo>
                <a:lnTo>
                  <a:pt x="71120" y="269875"/>
                </a:lnTo>
                <a:lnTo>
                  <a:pt x="73913" y="269875"/>
                </a:lnTo>
                <a:lnTo>
                  <a:pt x="76708" y="269621"/>
                </a:lnTo>
                <a:lnTo>
                  <a:pt x="79375" y="269113"/>
                </a:lnTo>
                <a:lnTo>
                  <a:pt x="280907" y="269113"/>
                </a:lnTo>
                <a:lnTo>
                  <a:pt x="305278" y="259822"/>
                </a:lnTo>
                <a:lnTo>
                  <a:pt x="325802" y="239172"/>
                </a:lnTo>
                <a:lnTo>
                  <a:pt x="339540" y="210093"/>
                </a:lnTo>
                <a:lnTo>
                  <a:pt x="344550" y="175133"/>
                </a:lnTo>
                <a:lnTo>
                  <a:pt x="338955" y="138255"/>
                </a:lnTo>
                <a:lnTo>
                  <a:pt x="323691" y="108140"/>
                </a:lnTo>
                <a:lnTo>
                  <a:pt x="301045" y="87836"/>
                </a:lnTo>
                <a:lnTo>
                  <a:pt x="274723" y="80772"/>
                </a:lnTo>
                <a:lnTo>
                  <a:pt x="72516" y="80772"/>
                </a:lnTo>
                <a:lnTo>
                  <a:pt x="71120" y="80390"/>
                </a:lnTo>
                <a:close/>
              </a:path>
              <a:path w="344804" h="269875">
                <a:moveTo>
                  <a:pt x="280907" y="269113"/>
                </a:moveTo>
                <a:lnTo>
                  <a:pt x="79375" y="269113"/>
                </a:lnTo>
                <a:lnTo>
                  <a:pt x="79375" y="269875"/>
                </a:lnTo>
                <a:lnTo>
                  <a:pt x="279908" y="269875"/>
                </a:lnTo>
                <a:lnTo>
                  <a:pt x="279908" y="269494"/>
                </a:lnTo>
                <a:lnTo>
                  <a:pt x="280907" y="269113"/>
                </a:lnTo>
                <a:close/>
              </a:path>
              <a:path w="344804" h="269875">
                <a:moveTo>
                  <a:pt x="141604" y="0"/>
                </a:moveTo>
                <a:lnTo>
                  <a:pt x="116308" y="6173"/>
                </a:lnTo>
                <a:lnTo>
                  <a:pt x="95154" y="23193"/>
                </a:lnTo>
                <a:lnTo>
                  <a:pt x="79954" y="48809"/>
                </a:lnTo>
                <a:lnTo>
                  <a:pt x="72516" y="80772"/>
                </a:lnTo>
                <a:lnTo>
                  <a:pt x="272161" y="80772"/>
                </a:lnTo>
                <a:lnTo>
                  <a:pt x="267434" y="59499"/>
                </a:lnTo>
                <a:lnTo>
                  <a:pt x="257492" y="42417"/>
                </a:lnTo>
                <a:lnTo>
                  <a:pt x="255778" y="41021"/>
                </a:lnTo>
                <a:lnTo>
                  <a:pt x="198627" y="41021"/>
                </a:lnTo>
                <a:lnTo>
                  <a:pt x="188110" y="23949"/>
                </a:lnTo>
                <a:lnTo>
                  <a:pt x="174688" y="11033"/>
                </a:lnTo>
                <a:lnTo>
                  <a:pt x="158980" y="2855"/>
                </a:lnTo>
                <a:lnTo>
                  <a:pt x="141604" y="0"/>
                </a:lnTo>
                <a:close/>
              </a:path>
              <a:path w="344804" h="269875">
                <a:moveTo>
                  <a:pt x="273303" y="80390"/>
                </a:moveTo>
                <a:lnTo>
                  <a:pt x="272541" y="80390"/>
                </a:lnTo>
                <a:lnTo>
                  <a:pt x="272161" y="80772"/>
                </a:lnTo>
                <a:lnTo>
                  <a:pt x="274723" y="80772"/>
                </a:lnTo>
                <a:lnTo>
                  <a:pt x="273303" y="80390"/>
                </a:lnTo>
                <a:close/>
              </a:path>
              <a:path w="344804" h="269875">
                <a:moveTo>
                  <a:pt x="226822" y="26924"/>
                </a:moveTo>
                <a:lnTo>
                  <a:pt x="218898" y="27840"/>
                </a:lnTo>
                <a:lnTo>
                  <a:pt x="211439" y="30543"/>
                </a:lnTo>
                <a:lnTo>
                  <a:pt x="204622" y="34960"/>
                </a:lnTo>
                <a:lnTo>
                  <a:pt x="198627" y="41021"/>
                </a:lnTo>
                <a:lnTo>
                  <a:pt x="255778" y="41021"/>
                </a:lnTo>
                <a:lnTo>
                  <a:pt x="243550" y="31051"/>
                </a:lnTo>
                <a:lnTo>
                  <a:pt x="226822" y="26924"/>
                </a:lnTo>
                <a:close/>
              </a:path>
            </a:pathLst>
          </a:custGeom>
          <a:solidFill>
            <a:srgbClr val="FFFFFF"/>
          </a:solidFill>
        </p:spPr>
        <p:txBody>
          <a:bodyPr wrap="square" lIns="0" tIns="0" rIns="0" bIns="0" rtlCol="0"/>
          <a:lstStyle/>
          <a:p>
            <a:endParaRPr/>
          </a:p>
        </p:txBody>
      </p:sp>
      <p:sp>
        <p:nvSpPr>
          <p:cNvPr id="18" name="object 18"/>
          <p:cNvSpPr/>
          <p:nvPr/>
        </p:nvSpPr>
        <p:spPr>
          <a:xfrm>
            <a:off x="3502025" y="2930525"/>
            <a:ext cx="260350" cy="346075"/>
          </a:xfrm>
          <a:custGeom>
            <a:avLst/>
            <a:gdLst/>
            <a:ahLst/>
            <a:cxnLst/>
            <a:rect l="l" t="t" r="r" b="b"/>
            <a:pathLst>
              <a:path w="260350" h="346075">
                <a:moveTo>
                  <a:pt x="14604" y="32765"/>
                </a:moveTo>
                <a:lnTo>
                  <a:pt x="0" y="32765"/>
                </a:lnTo>
                <a:lnTo>
                  <a:pt x="0" y="346075"/>
                </a:lnTo>
                <a:lnTo>
                  <a:pt x="260350" y="346075"/>
                </a:lnTo>
                <a:lnTo>
                  <a:pt x="260350" y="304419"/>
                </a:lnTo>
                <a:lnTo>
                  <a:pt x="54610" y="304419"/>
                </a:lnTo>
                <a:lnTo>
                  <a:pt x="52070" y="300989"/>
                </a:lnTo>
                <a:lnTo>
                  <a:pt x="52070" y="292480"/>
                </a:lnTo>
                <a:lnTo>
                  <a:pt x="54610" y="289051"/>
                </a:lnTo>
                <a:lnTo>
                  <a:pt x="260350" y="289051"/>
                </a:lnTo>
                <a:lnTo>
                  <a:pt x="260350" y="268986"/>
                </a:lnTo>
                <a:lnTo>
                  <a:pt x="54610" y="268986"/>
                </a:lnTo>
                <a:lnTo>
                  <a:pt x="52070" y="265557"/>
                </a:lnTo>
                <a:lnTo>
                  <a:pt x="52070" y="257048"/>
                </a:lnTo>
                <a:lnTo>
                  <a:pt x="54610" y="253491"/>
                </a:lnTo>
                <a:lnTo>
                  <a:pt x="260350" y="253491"/>
                </a:lnTo>
                <a:lnTo>
                  <a:pt x="260350" y="233425"/>
                </a:lnTo>
                <a:lnTo>
                  <a:pt x="54610" y="233425"/>
                </a:lnTo>
                <a:lnTo>
                  <a:pt x="52070" y="229997"/>
                </a:lnTo>
                <a:lnTo>
                  <a:pt x="52070" y="221487"/>
                </a:lnTo>
                <a:lnTo>
                  <a:pt x="54610" y="218059"/>
                </a:lnTo>
                <a:lnTo>
                  <a:pt x="260350" y="218059"/>
                </a:lnTo>
                <a:lnTo>
                  <a:pt x="260350" y="197992"/>
                </a:lnTo>
                <a:lnTo>
                  <a:pt x="54610" y="197992"/>
                </a:lnTo>
                <a:lnTo>
                  <a:pt x="52070" y="194563"/>
                </a:lnTo>
                <a:lnTo>
                  <a:pt x="52070" y="186054"/>
                </a:lnTo>
                <a:lnTo>
                  <a:pt x="54610" y="182625"/>
                </a:lnTo>
                <a:lnTo>
                  <a:pt x="260350" y="182625"/>
                </a:lnTo>
                <a:lnTo>
                  <a:pt x="260350" y="162560"/>
                </a:lnTo>
                <a:lnTo>
                  <a:pt x="54610" y="162560"/>
                </a:lnTo>
                <a:lnTo>
                  <a:pt x="52070" y="159003"/>
                </a:lnTo>
                <a:lnTo>
                  <a:pt x="52070" y="150495"/>
                </a:lnTo>
                <a:lnTo>
                  <a:pt x="54610" y="147065"/>
                </a:lnTo>
                <a:lnTo>
                  <a:pt x="260350" y="147065"/>
                </a:lnTo>
                <a:lnTo>
                  <a:pt x="260350" y="127000"/>
                </a:lnTo>
                <a:lnTo>
                  <a:pt x="54610" y="127000"/>
                </a:lnTo>
                <a:lnTo>
                  <a:pt x="52070" y="123571"/>
                </a:lnTo>
                <a:lnTo>
                  <a:pt x="52070" y="115062"/>
                </a:lnTo>
                <a:lnTo>
                  <a:pt x="54610" y="111633"/>
                </a:lnTo>
                <a:lnTo>
                  <a:pt x="260350" y="111633"/>
                </a:lnTo>
                <a:lnTo>
                  <a:pt x="260350" y="75437"/>
                </a:lnTo>
                <a:lnTo>
                  <a:pt x="33400" y="75437"/>
                </a:lnTo>
                <a:lnTo>
                  <a:pt x="26070" y="73455"/>
                </a:lnTo>
                <a:lnTo>
                  <a:pt x="20097" y="68056"/>
                </a:lnTo>
                <a:lnTo>
                  <a:pt x="16077" y="60061"/>
                </a:lnTo>
                <a:lnTo>
                  <a:pt x="14604" y="50291"/>
                </a:lnTo>
                <a:lnTo>
                  <a:pt x="14604" y="32765"/>
                </a:lnTo>
                <a:close/>
              </a:path>
              <a:path w="260350" h="346075">
                <a:moveTo>
                  <a:pt x="260350" y="289051"/>
                </a:moveTo>
                <a:lnTo>
                  <a:pt x="205739" y="289051"/>
                </a:lnTo>
                <a:lnTo>
                  <a:pt x="208279" y="292480"/>
                </a:lnTo>
                <a:lnTo>
                  <a:pt x="208279" y="300989"/>
                </a:lnTo>
                <a:lnTo>
                  <a:pt x="205739" y="304419"/>
                </a:lnTo>
                <a:lnTo>
                  <a:pt x="260350" y="304419"/>
                </a:lnTo>
                <a:lnTo>
                  <a:pt x="260350" y="289051"/>
                </a:lnTo>
                <a:close/>
              </a:path>
              <a:path w="260350" h="346075">
                <a:moveTo>
                  <a:pt x="260350" y="253491"/>
                </a:moveTo>
                <a:lnTo>
                  <a:pt x="205739" y="253491"/>
                </a:lnTo>
                <a:lnTo>
                  <a:pt x="208279" y="257048"/>
                </a:lnTo>
                <a:lnTo>
                  <a:pt x="208279" y="265557"/>
                </a:lnTo>
                <a:lnTo>
                  <a:pt x="205739" y="268986"/>
                </a:lnTo>
                <a:lnTo>
                  <a:pt x="260350" y="268986"/>
                </a:lnTo>
                <a:lnTo>
                  <a:pt x="260350" y="253491"/>
                </a:lnTo>
                <a:close/>
              </a:path>
              <a:path w="260350" h="346075">
                <a:moveTo>
                  <a:pt x="260350" y="218059"/>
                </a:moveTo>
                <a:lnTo>
                  <a:pt x="205739" y="218059"/>
                </a:lnTo>
                <a:lnTo>
                  <a:pt x="208279" y="221487"/>
                </a:lnTo>
                <a:lnTo>
                  <a:pt x="208279" y="229997"/>
                </a:lnTo>
                <a:lnTo>
                  <a:pt x="205739" y="233425"/>
                </a:lnTo>
                <a:lnTo>
                  <a:pt x="260350" y="233425"/>
                </a:lnTo>
                <a:lnTo>
                  <a:pt x="260350" y="218059"/>
                </a:lnTo>
                <a:close/>
              </a:path>
              <a:path w="260350" h="346075">
                <a:moveTo>
                  <a:pt x="260350" y="182625"/>
                </a:moveTo>
                <a:lnTo>
                  <a:pt x="205739" y="182625"/>
                </a:lnTo>
                <a:lnTo>
                  <a:pt x="208279" y="186054"/>
                </a:lnTo>
                <a:lnTo>
                  <a:pt x="208279" y="194563"/>
                </a:lnTo>
                <a:lnTo>
                  <a:pt x="205739" y="197992"/>
                </a:lnTo>
                <a:lnTo>
                  <a:pt x="260350" y="197992"/>
                </a:lnTo>
                <a:lnTo>
                  <a:pt x="260350" y="182625"/>
                </a:lnTo>
                <a:close/>
              </a:path>
              <a:path w="260350" h="346075">
                <a:moveTo>
                  <a:pt x="260350" y="147065"/>
                </a:moveTo>
                <a:lnTo>
                  <a:pt x="205739" y="147065"/>
                </a:lnTo>
                <a:lnTo>
                  <a:pt x="208279" y="150495"/>
                </a:lnTo>
                <a:lnTo>
                  <a:pt x="208279" y="159003"/>
                </a:lnTo>
                <a:lnTo>
                  <a:pt x="205739" y="162560"/>
                </a:lnTo>
                <a:lnTo>
                  <a:pt x="260350" y="162560"/>
                </a:lnTo>
                <a:lnTo>
                  <a:pt x="260350" y="147065"/>
                </a:lnTo>
                <a:close/>
              </a:path>
              <a:path w="260350" h="346075">
                <a:moveTo>
                  <a:pt x="260350" y="111633"/>
                </a:moveTo>
                <a:lnTo>
                  <a:pt x="205739" y="111633"/>
                </a:lnTo>
                <a:lnTo>
                  <a:pt x="208279" y="115062"/>
                </a:lnTo>
                <a:lnTo>
                  <a:pt x="208279" y="123571"/>
                </a:lnTo>
                <a:lnTo>
                  <a:pt x="205739" y="127000"/>
                </a:lnTo>
                <a:lnTo>
                  <a:pt x="260350" y="127000"/>
                </a:lnTo>
                <a:lnTo>
                  <a:pt x="260350" y="111633"/>
                </a:lnTo>
                <a:close/>
              </a:path>
              <a:path w="260350" h="346075">
                <a:moveTo>
                  <a:pt x="64515" y="32765"/>
                </a:moveTo>
                <a:lnTo>
                  <a:pt x="52197" y="32765"/>
                </a:lnTo>
                <a:lnTo>
                  <a:pt x="52197" y="50291"/>
                </a:lnTo>
                <a:lnTo>
                  <a:pt x="50724" y="60061"/>
                </a:lnTo>
                <a:lnTo>
                  <a:pt x="46704" y="68056"/>
                </a:lnTo>
                <a:lnTo>
                  <a:pt x="40731" y="73455"/>
                </a:lnTo>
                <a:lnTo>
                  <a:pt x="33400" y="75437"/>
                </a:lnTo>
                <a:lnTo>
                  <a:pt x="83312" y="75437"/>
                </a:lnTo>
                <a:lnTo>
                  <a:pt x="75981" y="73455"/>
                </a:lnTo>
                <a:lnTo>
                  <a:pt x="70008" y="68056"/>
                </a:lnTo>
                <a:lnTo>
                  <a:pt x="65988" y="60061"/>
                </a:lnTo>
                <a:lnTo>
                  <a:pt x="64515" y="50291"/>
                </a:lnTo>
                <a:lnTo>
                  <a:pt x="64515" y="32765"/>
                </a:lnTo>
                <a:close/>
              </a:path>
              <a:path w="260350" h="346075">
                <a:moveTo>
                  <a:pt x="114300" y="32765"/>
                </a:moveTo>
                <a:lnTo>
                  <a:pt x="102108" y="32765"/>
                </a:lnTo>
                <a:lnTo>
                  <a:pt x="102108" y="50291"/>
                </a:lnTo>
                <a:lnTo>
                  <a:pt x="100617" y="60061"/>
                </a:lnTo>
                <a:lnTo>
                  <a:pt x="96567" y="68056"/>
                </a:lnTo>
                <a:lnTo>
                  <a:pt x="90588" y="73455"/>
                </a:lnTo>
                <a:lnTo>
                  <a:pt x="83312" y="75437"/>
                </a:lnTo>
                <a:lnTo>
                  <a:pt x="133096" y="75437"/>
                </a:lnTo>
                <a:lnTo>
                  <a:pt x="125765" y="73455"/>
                </a:lnTo>
                <a:lnTo>
                  <a:pt x="119792" y="68056"/>
                </a:lnTo>
                <a:lnTo>
                  <a:pt x="115772" y="60061"/>
                </a:lnTo>
                <a:lnTo>
                  <a:pt x="114300" y="50291"/>
                </a:lnTo>
                <a:lnTo>
                  <a:pt x="114300" y="32765"/>
                </a:lnTo>
                <a:close/>
              </a:path>
              <a:path w="260350" h="346075">
                <a:moveTo>
                  <a:pt x="164211" y="32765"/>
                </a:moveTo>
                <a:lnTo>
                  <a:pt x="151891" y="32765"/>
                </a:lnTo>
                <a:lnTo>
                  <a:pt x="151891" y="50291"/>
                </a:lnTo>
                <a:lnTo>
                  <a:pt x="150419" y="60061"/>
                </a:lnTo>
                <a:lnTo>
                  <a:pt x="146399" y="68056"/>
                </a:lnTo>
                <a:lnTo>
                  <a:pt x="140426" y="73455"/>
                </a:lnTo>
                <a:lnTo>
                  <a:pt x="133096" y="75437"/>
                </a:lnTo>
                <a:lnTo>
                  <a:pt x="183007" y="75437"/>
                </a:lnTo>
                <a:lnTo>
                  <a:pt x="175676" y="73455"/>
                </a:lnTo>
                <a:lnTo>
                  <a:pt x="169703" y="68056"/>
                </a:lnTo>
                <a:lnTo>
                  <a:pt x="165683" y="60061"/>
                </a:lnTo>
                <a:lnTo>
                  <a:pt x="164211" y="50291"/>
                </a:lnTo>
                <a:lnTo>
                  <a:pt x="164211" y="32765"/>
                </a:lnTo>
                <a:close/>
              </a:path>
              <a:path w="260350" h="346075">
                <a:moveTo>
                  <a:pt x="213995" y="32765"/>
                </a:moveTo>
                <a:lnTo>
                  <a:pt x="201802" y="32765"/>
                </a:lnTo>
                <a:lnTo>
                  <a:pt x="201802" y="50291"/>
                </a:lnTo>
                <a:lnTo>
                  <a:pt x="200330" y="60061"/>
                </a:lnTo>
                <a:lnTo>
                  <a:pt x="196310" y="68056"/>
                </a:lnTo>
                <a:lnTo>
                  <a:pt x="190337" y="73455"/>
                </a:lnTo>
                <a:lnTo>
                  <a:pt x="183007" y="75437"/>
                </a:lnTo>
                <a:lnTo>
                  <a:pt x="232790" y="75437"/>
                </a:lnTo>
                <a:lnTo>
                  <a:pt x="225514" y="73455"/>
                </a:lnTo>
                <a:lnTo>
                  <a:pt x="219535" y="68056"/>
                </a:lnTo>
                <a:lnTo>
                  <a:pt x="215485" y="60061"/>
                </a:lnTo>
                <a:lnTo>
                  <a:pt x="213995" y="50291"/>
                </a:lnTo>
                <a:lnTo>
                  <a:pt x="213995" y="32765"/>
                </a:lnTo>
                <a:close/>
              </a:path>
              <a:path w="260350" h="346075">
                <a:moveTo>
                  <a:pt x="260350" y="32765"/>
                </a:moveTo>
                <a:lnTo>
                  <a:pt x="251587" y="32765"/>
                </a:lnTo>
                <a:lnTo>
                  <a:pt x="251587" y="50291"/>
                </a:lnTo>
                <a:lnTo>
                  <a:pt x="250114" y="60061"/>
                </a:lnTo>
                <a:lnTo>
                  <a:pt x="246094" y="68056"/>
                </a:lnTo>
                <a:lnTo>
                  <a:pt x="240121" y="73455"/>
                </a:lnTo>
                <a:lnTo>
                  <a:pt x="232790" y="75437"/>
                </a:lnTo>
                <a:lnTo>
                  <a:pt x="260350" y="75437"/>
                </a:lnTo>
                <a:lnTo>
                  <a:pt x="260350" y="32765"/>
                </a:lnTo>
                <a:close/>
              </a:path>
              <a:path w="260350" h="346075">
                <a:moveTo>
                  <a:pt x="38988" y="0"/>
                </a:moveTo>
                <a:lnTo>
                  <a:pt x="27812" y="0"/>
                </a:lnTo>
                <a:lnTo>
                  <a:pt x="23240" y="6096"/>
                </a:lnTo>
                <a:lnTo>
                  <a:pt x="23240" y="59562"/>
                </a:lnTo>
                <a:lnTo>
                  <a:pt x="27812" y="65532"/>
                </a:lnTo>
                <a:lnTo>
                  <a:pt x="38988" y="65532"/>
                </a:lnTo>
                <a:lnTo>
                  <a:pt x="43561" y="59562"/>
                </a:lnTo>
                <a:lnTo>
                  <a:pt x="43561" y="6096"/>
                </a:lnTo>
                <a:lnTo>
                  <a:pt x="38988" y="0"/>
                </a:lnTo>
                <a:close/>
              </a:path>
              <a:path w="260350" h="346075">
                <a:moveTo>
                  <a:pt x="88900" y="0"/>
                </a:moveTo>
                <a:lnTo>
                  <a:pt x="77724" y="0"/>
                </a:lnTo>
                <a:lnTo>
                  <a:pt x="73151" y="6096"/>
                </a:lnTo>
                <a:lnTo>
                  <a:pt x="73151" y="59562"/>
                </a:lnTo>
                <a:lnTo>
                  <a:pt x="77724" y="65532"/>
                </a:lnTo>
                <a:lnTo>
                  <a:pt x="88900" y="65532"/>
                </a:lnTo>
                <a:lnTo>
                  <a:pt x="93345" y="59562"/>
                </a:lnTo>
                <a:lnTo>
                  <a:pt x="93345" y="6096"/>
                </a:lnTo>
                <a:lnTo>
                  <a:pt x="88900" y="0"/>
                </a:lnTo>
                <a:close/>
              </a:path>
              <a:path w="260350" h="346075">
                <a:moveTo>
                  <a:pt x="138684" y="0"/>
                </a:moveTo>
                <a:lnTo>
                  <a:pt x="127508" y="0"/>
                </a:lnTo>
                <a:lnTo>
                  <a:pt x="123062" y="6096"/>
                </a:lnTo>
                <a:lnTo>
                  <a:pt x="123062" y="59562"/>
                </a:lnTo>
                <a:lnTo>
                  <a:pt x="127508" y="65532"/>
                </a:lnTo>
                <a:lnTo>
                  <a:pt x="138684" y="65532"/>
                </a:lnTo>
                <a:lnTo>
                  <a:pt x="143255" y="59562"/>
                </a:lnTo>
                <a:lnTo>
                  <a:pt x="143255" y="6096"/>
                </a:lnTo>
                <a:lnTo>
                  <a:pt x="138684" y="0"/>
                </a:lnTo>
                <a:close/>
              </a:path>
              <a:path w="260350" h="346075">
                <a:moveTo>
                  <a:pt x="188595" y="0"/>
                </a:moveTo>
                <a:lnTo>
                  <a:pt x="177419" y="0"/>
                </a:lnTo>
                <a:lnTo>
                  <a:pt x="172847" y="6096"/>
                </a:lnTo>
                <a:lnTo>
                  <a:pt x="172847" y="59562"/>
                </a:lnTo>
                <a:lnTo>
                  <a:pt x="177419" y="65532"/>
                </a:lnTo>
                <a:lnTo>
                  <a:pt x="188595" y="65532"/>
                </a:lnTo>
                <a:lnTo>
                  <a:pt x="193166" y="59562"/>
                </a:lnTo>
                <a:lnTo>
                  <a:pt x="193166" y="6096"/>
                </a:lnTo>
                <a:lnTo>
                  <a:pt x="188595" y="0"/>
                </a:lnTo>
                <a:close/>
              </a:path>
              <a:path w="260350" h="346075">
                <a:moveTo>
                  <a:pt x="238378" y="0"/>
                </a:moveTo>
                <a:lnTo>
                  <a:pt x="227202" y="0"/>
                </a:lnTo>
                <a:lnTo>
                  <a:pt x="222758" y="6096"/>
                </a:lnTo>
                <a:lnTo>
                  <a:pt x="222758" y="59562"/>
                </a:lnTo>
                <a:lnTo>
                  <a:pt x="227202" y="65532"/>
                </a:lnTo>
                <a:lnTo>
                  <a:pt x="238378" y="65532"/>
                </a:lnTo>
                <a:lnTo>
                  <a:pt x="242950" y="59562"/>
                </a:lnTo>
                <a:lnTo>
                  <a:pt x="242950" y="6096"/>
                </a:lnTo>
                <a:lnTo>
                  <a:pt x="238378" y="0"/>
                </a:lnTo>
                <a:close/>
              </a:path>
            </a:pathLst>
          </a:custGeom>
          <a:solidFill>
            <a:srgbClr val="FFFFFF"/>
          </a:solidFill>
        </p:spPr>
        <p:txBody>
          <a:bodyPr wrap="square" lIns="0" tIns="0" rIns="0" bIns="0" rtlCol="0"/>
          <a:lstStyle/>
          <a:p>
            <a:endParaRPr/>
          </a:p>
        </p:txBody>
      </p:sp>
      <p:sp>
        <p:nvSpPr>
          <p:cNvPr id="19" name="object 19"/>
          <p:cNvSpPr/>
          <p:nvPr/>
        </p:nvSpPr>
        <p:spPr>
          <a:xfrm>
            <a:off x="5681853" y="4097273"/>
            <a:ext cx="351155" cy="454659"/>
          </a:xfrm>
          <a:custGeom>
            <a:avLst/>
            <a:gdLst/>
            <a:ahLst/>
            <a:cxnLst/>
            <a:rect l="l" t="t" r="r" b="b"/>
            <a:pathLst>
              <a:path w="351154" h="454660">
                <a:moveTo>
                  <a:pt x="146724" y="376681"/>
                </a:moveTo>
                <a:lnTo>
                  <a:pt x="114300" y="376681"/>
                </a:lnTo>
                <a:lnTo>
                  <a:pt x="122598" y="383212"/>
                </a:lnTo>
                <a:lnTo>
                  <a:pt x="131254" y="388921"/>
                </a:lnTo>
                <a:lnTo>
                  <a:pt x="140196" y="393844"/>
                </a:lnTo>
                <a:lnTo>
                  <a:pt x="149351" y="398018"/>
                </a:lnTo>
                <a:lnTo>
                  <a:pt x="162687" y="450214"/>
                </a:lnTo>
                <a:lnTo>
                  <a:pt x="215773" y="454532"/>
                </a:lnTo>
                <a:lnTo>
                  <a:pt x="222376" y="403987"/>
                </a:lnTo>
                <a:lnTo>
                  <a:pt x="231896" y="400960"/>
                </a:lnTo>
                <a:lnTo>
                  <a:pt x="240998" y="397017"/>
                </a:lnTo>
                <a:lnTo>
                  <a:pt x="249648" y="392146"/>
                </a:lnTo>
                <a:lnTo>
                  <a:pt x="256026" y="387603"/>
                </a:lnTo>
                <a:lnTo>
                  <a:pt x="185038" y="387603"/>
                </a:lnTo>
                <a:lnTo>
                  <a:pt x="146724" y="376681"/>
                </a:lnTo>
                <a:close/>
              </a:path>
              <a:path w="351154" h="454660">
                <a:moveTo>
                  <a:pt x="315878" y="386333"/>
                </a:moveTo>
                <a:lnTo>
                  <a:pt x="257810" y="386333"/>
                </a:lnTo>
                <a:lnTo>
                  <a:pt x="254888" y="390906"/>
                </a:lnTo>
                <a:lnTo>
                  <a:pt x="295783" y="418719"/>
                </a:lnTo>
                <a:lnTo>
                  <a:pt x="315878" y="386333"/>
                </a:lnTo>
                <a:close/>
              </a:path>
              <a:path w="351154" h="454660">
                <a:moveTo>
                  <a:pt x="53086" y="40005"/>
                </a:moveTo>
                <a:lnTo>
                  <a:pt x="20193" y="86994"/>
                </a:lnTo>
                <a:lnTo>
                  <a:pt x="46355" y="134619"/>
                </a:lnTo>
                <a:lnTo>
                  <a:pt x="43352" y="143450"/>
                </a:lnTo>
                <a:lnTo>
                  <a:pt x="40814" y="152590"/>
                </a:lnTo>
                <a:lnTo>
                  <a:pt x="38729" y="162016"/>
                </a:lnTo>
                <a:lnTo>
                  <a:pt x="37084" y="171703"/>
                </a:lnTo>
                <a:lnTo>
                  <a:pt x="0" y="180848"/>
                </a:lnTo>
                <a:lnTo>
                  <a:pt x="4445" y="249174"/>
                </a:lnTo>
                <a:lnTo>
                  <a:pt x="43052" y="264413"/>
                </a:lnTo>
                <a:lnTo>
                  <a:pt x="46436" y="275643"/>
                </a:lnTo>
                <a:lnTo>
                  <a:pt x="50307" y="286623"/>
                </a:lnTo>
                <a:lnTo>
                  <a:pt x="54679" y="297293"/>
                </a:lnTo>
                <a:lnTo>
                  <a:pt x="59562" y="307594"/>
                </a:lnTo>
                <a:lnTo>
                  <a:pt x="40132" y="344677"/>
                </a:lnTo>
                <a:lnTo>
                  <a:pt x="77724" y="399795"/>
                </a:lnTo>
                <a:lnTo>
                  <a:pt x="115316" y="378332"/>
                </a:lnTo>
                <a:lnTo>
                  <a:pt x="114300" y="376681"/>
                </a:lnTo>
                <a:lnTo>
                  <a:pt x="146724" y="376681"/>
                </a:lnTo>
                <a:lnTo>
                  <a:pt x="110149" y="351060"/>
                </a:lnTo>
                <a:lnTo>
                  <a:pt x="81208" y="314561"/>
                </a:lnTo>
                <a:lnTo>
                  <a:pt x="60863" y="269601"/>
                </a:lnTo>
                <a:lnTo>
                  <a:pt x="51308" y="218948"/>
                </a:lnTo>
                <a:lnTo>
                  <a:pt x="54259" y="169369"/>
                </a:lnTo>
                <a:lnTo>
                  <a:pt x="68884" y="127270"/>
                </a:lnTo>
                <a:lnTo>
                  <a:pt x="93324" y="95101"/>
                </a:lnTo>
                <a:lnTo>
                  <a:pt x="125719" y="75314"/>
                </a:lnTo>
                <a:lnTo>
                  <a:pt x="162238" y="70612"/>
                </a:lnTo>
                <a:lnTo>
                  <a:pt x="92837" y="70612"/>
                </a:lnTo>
                <a:lnTo>
                  <a:pt x="93091" y="70231"/>
                </a:lnTo>
                <a:lnTo>
                  <a:pt x="53086" y="40005"/>
                </a:lnTo>
                <a:close/>
              </a:path>
              <a:path w="351154" h="454660">
                <a:moveTo>
                  <a:pt x="220000" y="70357"/>
                </a:moveTo>
                <a:lnTo>
                  <a:pt x="164211" y="70357"/>
                </a:lnTo>
                <a:lnTo>
                  <a:pt x="203710" y="81631"/>
                </a:lnTo>
                <a:lnTo>
                  <a:pt x="239045" y="106901"/>
                </a:lnTo>
                <a:lnTo>
                  <a:pt x="268004" y="143400"/>
                </a:lnTo>
                <a:lnTo>
                  <a:pt x="288374" y="188360"/>
                </a:lnTo>
                <a:lnTo>
                  <a:pt x="297942" y="239013"/>
                </a:lnTo>
                <a:lnTo>
                  <a:pt x="294929" y="288641"/>
                </a:lnTo>
                <a:lnTo>
                  <a:pt x="280273" y="330746"/>
                </a:lnTo>
                <a:lnTo>
                  <a:pt x="255833" y="362896"/>
                </a:lnTo>
                <a:lnTo>
                  <a:pt x="223469" y="382660"/>
                </a:lnTo>
                <a:lnTo>
                  <a:pt x="185038" y="387603"/>
                </a:lnTo>
                <a:lnTo>
                  <a:pt x="256026" y="387603"/>
                </a:lnTo>
                <a:lnTo>
                  <a:pt x="257810" y="386333"/>
                </a:lnTo>
                <a:lnTo>
                  <a:pt x="315878" y="386333"/>
                </a:lnTo>
                <a:lnTo>
                  <a:pt x="326517" y="369188"/>
                </a:lnTo>
                <a:lnTo>
                  <a:pt x="301244" y="327278"/>
                </a:lnTo>
                <a:lnTo>
                  <a:pt x="304307" y="318942"/>
                </a:lnTo>
                <a:lnTo>
                  <a:pt x="306990" y="310308"/>
                </a:lnTo>
                <a:lnTo>
                  <a:pt x="309245" y="301365"/>
                </a:lnTo>
                <a:lnTo>
                  <a:pt x="311023" y="292100"/>
                </a:lnTo>
                <a:lnTo>
                  <a:pt x="350900" y="282320"/>
                </a:lnTo>
                <a:lnTo>
                  <a:pt x="346329" y="214121"/>
                </a:lnTo>
                <a:lnTo>
                  <a:pt x="307213" y="198627"/>
                </a:lnTo>
                <a:lnTo>
                  <a:pt x="303793" y="185922"/>
                </a:lnTo>
                <a:lnTo>
                  <a:pt x="299672" y="173561"/>
                </a:lnTo>
                <a:lnTo>
                  <a:pt x="294907" y="161605"/>
                </a:lnTo>
                <a:lnTo>
                  <a:pt x="289560" y="150113"/>
                </a:lnTo>
                <a:lnTo>
                  <a:pt x="307213" y="111506"/>
                </a:lnTo>
                <a:lnTo>
                  <a:pt x="284236" y="80771"/>
                </a:lnTo>
                <a:lnTo>
                  <a:pt x="234314" y="80771"/>
                </a:lnTo>
                <a:lnTo>
                  <a:pt x="225940" y="74243"/>
                </a:lnTo>
                <a:lnTo>
                  <a:pt x="220000" y="70357"/>
                </a:lnTo>
                <a:close/>
              </a:path>
              <a:path w="351154" h="454660">
                <a:moveTo>
                  <a:pt x="165481" y="90805"/>
                </a:moveTo>
                <a:lnTo>
                  <a:pt x="124386" y="98327"/>
                </a:lnTo>
                <a:lnTo>
                  <a:pt x="92186" y="125174"/>
                </a:lnTo>
                <a:lnTo>
                  <a:pt x="72058" y="167189"/>
                </a:lnTo>
                <a:lnTo>
                  <a:pt x="67183" y="220218"/>
                </a:lnTo>
                <a:lnTo>
                  <a:pt x="79128" y="274699"/>
                </a:lnTo>
                <a:lnTo>
                  <a:pt x="105028" y="320500"/>
                </a:lnTo>
                <a:lnTo>
                  <a:pt x="141120" y="352895"/>
                </a:lnTo>
                <a:lnTo>
                  <a:pt x="183642" y="367156"/>
                </a:lnTo>
                <a:lnTo>
                  <a:pt x="224738" y="359687"/>
                </a:lnTo>
                <a:lnTo>
                  <a:pt x="256952" y="332835"/>
                </a:lnTo>
                <a:lnTo>
                  <a:pt x="267475" y="310895"/>
                </a:lnTo>
                <a:lnTo>
                  <a:pt x="179959" y="310895"/>
                </a:lnTo>
                <a:lnTo>
                  <a:pt x="154751" y="302408"/>
                </a:lnTo>
                <a:lnTo>
                  <a:pt x="133365" y="283194"/>
                </a:lnTo>
                <a:lnTo>
                  <a:pt x="118004" y="256049"/>
                </a:lnTo>
                <a:lnTo>
                  <a:pt x="110871" y="223774"/>
                </a:lnTo>
                <a:lnTo>
                  <a:pt x="113817" y="192323"/>
                </a:lnTo>
                <a:lnTo>
                  <a:pt x="125777" y="167433"/>
                </a:lnTo>
                <a:lnTo>
                  <a:pt x="144857" y="151568"/>
                </a:lnTo>
                <a:lnTo>
                  <a:pt x="169163" y="147193"/>
                </a:lnTo>
                <a:lnTo>
                  <a:pt x="249662" y="147193"/>
                </a:lnTo>
                <a:lnTo>
                  <a:pt x="244157" y="137461"/>
                </a:lnTo>
                <a:lnTo>
                  <a:pt x="208057" y="105066"/>
                </a:lnTo>
                <a:lnTo>
                  <a:pt x="165481" y="90805"/>
                </a:lnTo>
                <a:close/>
              </a:path>
              <a:path w="351154" h="454660">
                <a:moveTo>
                  <a:pt x="249662" y="147193"/>
                </a:moveTo>
                <a:lnTo>
                  <a:pt x="169163" y="147193"/>
                </a:lnTo>
                <a:lnTo>
                  <a:pt x="194389" y="155606"/>
                </a:lnTo>
                <a:lnTo>
                  <a:pt x="215804" y="174783"/>
                </a:lnTo>
                <a:lnTo>
                  <a:pt x="231171" y="201914"/>
                </a:lnTo>
                <a:lnTo>
                  <a:pt x="238251" y="234187"/>
                </a:lnTo>
                <a:lnTo>
                  <a:pt x="235323" y="265640"/>
                </a:lnTo>
                <a:lnTo>
                  <a:pt x="223392" y="290544"/>
                </a:lnTo>
                <a:lnTo>
                  <a:pt x="204319" y="306447"/>
                </a:lnTo>
                <a:lnTo>
                  <a:pt x="179959" y="310895"/>
                </a:lnTo>
                <a:lnTo>
                  <a:pt x="267475" y="310895"/>
                </a:lnTo>
                <a:lnTo>
                  <a:pt x="277117" y="290790"/>
                </a:lnTo>
                <a:lnTo>
                  <a:pt x="282067" y="237744"/>
                </a:lnTo>
                <a:lnTo>
                  <a:pt x="270065" y="183262"/>
                </a:lnTo>
                <a:lnTo>
                  <a:pt x="249662" y="147193"/>
                </a:lnTo>
                <a:close/>
              </a:path>
              <a:path w="351154" h="454660">
                <a:moveTo>
                  <a:pt x="267716" y="58674"/>
                </a:moveTo>
                <a:lnTo>
                  <a:pt x="234314" y="80771"/>
                </a:lnTo>
                <a:lnTo>
                  <a:pt x="284236" y="80771"/>
                </a:lnTo>
                <a:lnTo>
                  <a:pt x="267716" y="58674"/>
                </a:lnTo>
                <a:close/>
              </a:path>
              <a:path w="351154" h="454660">
                <a:moveTo>
                  <a:pt x="133223" y="0"/>
                </a:moveTo>
                <a:lnTo>
                  <a:pt x="126111" y="53593"/>
                </a:lnTo>
                <a:lnTo>
                  <a:pt x="127508" y="53720"/>
                </a:lnTo>
                <a:lnTo>
                  <a:pt x="118250" y="56556"/>
                </a:lnTo>
                <a:lnTo>
                  <a:pt x="109362" y="60309"/>
                </a:lnTo>
                <a:lnTo>
                  <a:pt x="100879" y="64990"/>
                </a:lnTo>
                <a:lnTo>
                  <a:pt x="92837" y="70612"/>
                </a:lnTo>
                <a:lnTo>
                  <a:pt x="162238" y="70612"/>
                </a:lnTo>
                <a:lnTo>
                  <a:pt x="164211" y="70357"/>
                </a:lnTo>
                <a:lnTo>
                  <a:pt x="220000" y="70357"/>
                </a:lnTo>
                <a:lnTo>
                  <a:pt x="217233" y="68548"/>
                </a:lnTo>
                <a:lnTo>
                  <a:pt x="208240" y="63662"/>
                </a:lnTo>
                <a:lnTo>
                  <a:pt x="199009" y="59562"/>
                </a:lnTo>
                <a:lnTo>
                  <a:pt x="200373" y="59562"/>
                </a:lnTo>
                <a:lnTo>
                  <a:pt x="186309" y="4318"/>
                </a:lnTo>
                <a:lnTo>
                  <a:pt x="133223" y="0"/>
                </a:lnTo>
                <a:close/>
              </a:path>
              <a:path w="351154" h="454660">
                <a:moveTo>
                  <a:pt x="308483" y="65658"/>
                </a:moveTo>
                <a:lnTo>
                  <a:pt x="307848" y="67437"/>
                </a:lnTo>
                <a:lnTo>
                  <a:pt x="308610" y="68325"/>
                </a:lnTo>
                <a:lnTo>
                  <a:pt x="308483" y="65658"/>
                </a:lnTo>
                <a:close/>
              </a:path>
              <a:path w="351154" h="454660">
                <a:moveTo>
                  <a:pt x="200373" y="59562"/>
                </a:moveTo>
                <a:lnTo>
                  <a:pt x="199009" y="59562"/>
                </a:lnTo>
                <a:lnTo>
                  <a:pt x="200406" y="59689"/>
                </a:lnTo>
                <a:close/>
              </a:path>
            </a:pathLst>
          </a:custGeom>
          <a:solidFill>
            <a:srgbClr val="FFFFFF"/>
          </a:solidFill>
        </p:spPr>
        <p:txBody>
          <a:bodyPr wrap="square" lIns="0" tIns="0" rIns="0" bIns="0" rtlCol="0"/>
          <a:lstStyle/>
          <a:p>
            <a:endParaRPr/>
          </a:p>
        </p:txBody>
      </p:sp>
      <p:sp>
        <p:nvSpPr>
          <p:cNvPr id="20" name="object 20"/>
          <p:cNvSpPr/>
          <p:nvPr/>
        </p:nvSpPr>
        <p:spPr>
          <a:xfrm>
            <a:off x="5572125" y="2909951"/>
            <a:ext cx="263525" cy="269875"/>
          </a:xfrm>
          <a:custGeom>
            <a:avLst/>
            <a:gdLst/>
            <a:ahLst/>
            <a:cxnLst/>
            <a:rect l="l" t="t" r="r" b="b"/>
            <a:pathLst>
              <a:path w="263525" h="269875">
                <a:moveTo>
                  <a:pt x="242570" y="47625"/>
                </a:moveTo>
                <a:lnTo>
                  <a:pt x="20954" y="47625"/>
                </a:lnTo>
                <a:lnTo>
                  <a:pt x="12805" y="49831"/>
                </a:lnTo>
                <a:lnTo>
                  <a:pt x="6143" y="55848"/>
                </a:lnTo>
                <a:lnTo>
                  <a:pt x="1649" y="64770"/>
                </a:lnTo>
                <a:lnTo>
                  <a:pt x="0" y="75691"/>
                </a:lnTo>
                <a:lnTo>
                  <a:pt x="38" y="242062"/>
                </a:lnTo>
                <a:lnTo>
                  <a:pt x="1649" y="252730"/>
                </a:lnTo>
                <a:lnTo>
                  <a:pt x="6143" y="261651"/>
                </a:lnTo>
                <a:lnTo>
                  <a:pt x="12805" y="267668"/>
                </a:lnTo>
                <a:lnTo>
                  <a:pt x="20954" y="269875"/>
                </a:lnTo>
                <a:lnTo>
                  <a:pt x="242570" y="269875"/>
                </a:lnTo>
                <a:lnTo>
                  <a:pt x="250719" y="267668"/>
                </a:lnTo>
                <a:lnTo>
                  <a:pt x="257381" y="261651"/>
                </a:lnTo>
                <a:lnTo>
                  <a:pt x="261875" y="252730"/>
                </a:lnTo>
                <a:lnTo>
                  <a:pt x="263486" y="242062"/>
                </a:lnTo>
                <a:lnTo>
                  <a:pt x="158623" y="242062"/>
                </a:lnTo>
                <a:lnTo>
                  <a:pt x="136592" y="236132"/>
                </a:lnTo>
                <a:lnTo>
                  <a:pt x="118586" y="219963"/>
                </a:lnTo>
                <a:lnTo>
                  <a:pt x="106437" y="195984"/>
                </a:lnTo>
                <a:lnTo>
                  <a:pt x="101980" y="166624"/>
                </a:lnTo>
                <a:lnTo>
                  <a:pt x="106437" y="137263"/>
                </a:lnTo>
                <a:lnTo>
                  <a:pt x="118586" y="113284"/>
                </a:lnTo>
                <a:lnTo>
                  <a:pt x="136592" y="97115"/>
                </a:lnTo>
                <a:lnTo>
                  <a:pt x="157679" y="91439"/>
                </a:lnTo>
                <a:lnTo>
                  <a:pt x="91948" y="91439"/>
                </a:lnTo>
                <a:lnTo>
                  <a:pt x="91948" y="74422"/>
                </a:lnTo>
                <a:lnTo>
                  <a:pt x="213867" y="74422"/>
                </a:lnTo>
                <a:lnTo>
                  <a:pt x="213867" y="68961"/>
                </a:lnTo>
                <a:lnTo>
                  <a:pt x="262508" y="68961"/>
                </a:lnTo>
                <a:lnTo>
                  <a:pt x="261875" y="64770"/>
                </a:lnTo>
                <a:lnTo>
                  <a:pt x="257381" y="55848"/>
                </a:lnTo>
                <a:lnTo>
                  <a:pt x="250719" y="49831"/>
                </a:lnTo>
                <a:lnTo>
                  <a:pt x="242570" y="47625"/>
                </a:lnTo>
                <a:close/>
              </a:path>
              <a:path w="263525" h="269875">
                <a:moveTo>
                  <a:pt x="213867" y="91186"/>
                </a:moveTo>
                <a:lnTo>
                  <a:pt x="158623" y="91186"/>
                </a:lnTo>
                <a:lnTo>
                  <a:pt x="180633" y="97115"/>
                </a:lnTo>
                <a:lnTo>
                  <a:pt x="198596" y="113284"/>
                </a:lnTo>
                <a:lnTo>
                  <a:pt x="210700" y="137263"/>
                </a:lnTo>
                <a:lnTo>
                  <a:pt x="215137" y="166624"/>
                </a:lnTo>
                <a:lnTo>
                  <a:pt x="210700" y="195984"/>
                </a:lnTo>
                <a:lnTo>
                  <a:pt x="198596" y="219963"/>
                </a:lnTo>
                <a:lnTo>
                  <a:pt x="180633" y="236132"/>
                </a:lnTo>
                <a:lnTo>
                  <a:pt x="158623" y="242062"/>
                </a:lnTo>
                <a:lnTo>
                  <a:pt x="263486" y="242062"/>
                </a:lnTo>
                <a:lnTo>
                  <a:pt x="263525" y="91439"/>
                </a:lnTo>
                <a:lnTo>
                  <a:pt x="213867" y="91439"/>
                </a:lnTo>
                <a:lnTo>
                  <a:pt x="213867" y="91186"/>
                </a:lnTo>
                <a:close/>
              </a:path>
              <a:path w="263525" h="269875">
                <a:moveTo>
                  <a:pt x="158623" y="112522"/>
                </a:moveTo>
                <a:lnTo>
                  <a:pt x="142789" y="116778"/>
                </a:lnTo>
                <a:lnTo>
                  <a:pt x="129873" y="128381"/>
                </a:lnTo>
                <a:lnTo>
                  <a:pt x="121171" y="145579"/>
                </a:lnTo>
                <a:lnTo>
                  <a:pt x="117983" y="166624"/>
                </a:lnTo>
                <a:lnTo>
                  <a:pt x="121171" y="187668"/>
                </a:lnTo>
                <a:lnTo>
                  <a:pt x="129873" y="204866"/>
                </a:lnTo>
                <a:lnTo>
                  <a:pt x="142789" y="216469"/>
                </a:lnTo>
                <a:lnTo>
                  <a:pt x="158623" y="220725"/>
                </a:lnTo>
                <a:lnTo>
                  <a:pt x="174382" y="216469"/>
                </a:lnTo>
                <a:lnTo>
                  <a:pt x="187261" y="204866"/>
                </a:lnTo>
                <a:lnTo>
                  <a:pt x="195949" y="187668"/>
                </a:lnTo>
                <a:lnTo>
                  <a:pt x="199136" y="166624"/>
                </a:lnTo>
                <a:lnTo>
                  <a:pt x="195949" y="145579"/>
                </a:lnTo>
                <a:lnTo>
                  <a:pt x="187261" y="128381"/>
                </a:lnTo>
                <a:lnTo>
                  <a:pt x="174382" y="116778"/>
                </a:lnTo>
                <a:lnTo>
                  <a:pt x="158623" y="112522"/>
                </a:lnTo>
                <a:close/>
              </a:path>
              <a:path w="263525" h="269875">
                <a:moveTo>
                  <a:pt x="213867" y="74422"/>
                </a:moveTo>
                <a:lnTo>
                  <a:pt x="109854" y="74422"/>
                </a:lnTo>
                <a:lnTo>
                  <a:pt x="109854" y="91439"/>
                </a:lnTo>
                <a:lnTo>
                  <a:pt x="157679" y="91439"/>
                </a:lnTo>
                <a:lnTo>
                  <a:pt x="158623" y="91186"/>
                </a:lnTo>
                <a:lnTo>
                  <a:pt x="213867" y="91186"/>
                </a:lnTo>
                <a:lnTo>
                  <a:pt x="213867" y="74422"/>
                </a:lnTo>
                <a:close/>
              </a:path>
              <a:path w="263525" h="269875">
                <a:moveTo>
                  <a:pt x="262508" y="68961"/>
                </a:moveTo>
                <a:lnTo>
                  <a:pt x="248158" y="68961"/>
                </a:lnTo>
                <a:lnTo>
                  <a:pt x="248158" y="91439"/>
                </a:lnTo>
                <a:lnTo>
                  <a:pt x="263525" y="91439"/>
                </a:lnTo>
                <a:lnTo>
                  <a:pt x="263525" y="75691"/>
                </a:lnTo>
                <a:lnTo>
                  <a:pt x="262508" y="68961"/>
                </a:lnTo>
                <a:close/>
              </a:path>
              <a:path w="263525" h="269875">
                <a:moveTo>
                  <a:pt x="69723" y="29463"/>
                </a:moveTo>
                <a:lnTo>
                  <a:pt x="27050" y="29463"/>
                </a:lnTo>
                <a:lnTo>
                  <a:pt x="25400" y="31750"/>
                </a:lnTo>
                <a:lnTo>
                  <a:pt x="25400" y="47625"/>
                </a:lnTo>
                <a:lnTo>
                  <a:pt x="71374" y="47625"/>
                </a:lnTo>
                <a:lnTo>
                  <a:pt x="71374" y="31750"/>
                </a:lnTo>
                <a:lnTo>
                  <a:pt x="69723" y="29463"/>
                </a:lnTo>
                <a:close/>
              </a:path>
              <a:path w="263525" h="269875">
                <a:moveTo>
                  <a:pt x="201167" y="0"/>
                </a:moveTo>
                <a:lnTo>
                  <a:pt x="115950" y="0"/>
                </a:lnTo>
                <a:lnTo>
                  <a:pt x="112522" y="4445"/>
                </a:lnTo>
                <a:lnTo>
                  <a:pt x="112522" y="47625"/>
                </a:lnTo>
                <a:lnTo>
                  <a:pt x="131825" y="47625"/>
                </a:lnTo>
                <a:lnTo>
                  <a:pt x="131825" y="11811"/>
                </a:lnTo>
                <a:lnTo>
                  <a:pt x="204597" y="11811"/>
                </a:lnTo>
                <a:lnTo>
                  <a:pt x="204597" y="4445"/>
                </a:lnTo>
                <a:lnTo>
                  <a:pt x="201167" y="0"/>
                </a:lnTo>
                <a:close/>
              </a:path>
              <a:path w="263525" h="269875">
                <a:moveTo>
                  <a:pt x="204597" y="11811"/>
                </a:moveTo>
                <a:lnTo>
                  <a:pt x="185420" y="11811"/>
                </a:lnTo>
                <a:lnTo>
                  <a:pt x="185420" y="47625"/>
                </a:lnTo>
                <a:lnTo>
                  <a:pt x="204597" y="47625"/>
                </a:lnTo>
                <a:lnTo>
                  <a:pt x="204597" y="11811"/>
                </a:lnTo>
                <a:close/>
              </a:path>
            </a:pathLst>
          </a:custGeom>
          <a:solidFill>
            <a:srgbClr val="FFFFFF"/>
          </a:solidFill>
        </p:spPr>
        <p:txBody>
          <a:bodyPr wrap="square" lIns="0" tIns="0" rIns="0" bIns="0" rtlCol="0"/>
          <a:lstStyle/>
          <a:p>
            <a:endParaRPr/>
          </a:p>
        </p:txBody>
      </p:sp>
      <p:sp>
        <p:nvSpPr>
          <p:cNvPr id="21" name="object 21"/>
          <p:cNvSpPr txBox="1"/>
          <p:nvPr/>
        </p:nvSpPr>
        <p:spPr>
          <a:xfrm>
            <a:off x="504850" y="4755896"/>
            <a:ext cx="2342515" cy="934719"/>
          </a:xfrm>
          <a:prstGeom prst="rect">
            <a:avLst/>
          </a:prstGeom>
        </p:spPr>
        <p:txBody>
          <a:bodyPr vert="horz" wrap="square" lIns="0" tIns="15875" rIns="0" bIns="0" rtlCol="0">
            <a:spAutoFit/>
          </a:bodyPr>
          <a:lstStyle/>
          <a:p>
            <a:pPr marL="12700" marR="5080" algn="ctr">
              <a:lnSpc>
                <a:spcPct val="99000"/>
              </a:lnSpc>
              <a:spcBef>
                <a:spcPts val="125"/>
              </a:spcBef>
            </a:pPr>
            <a:r>
              <a:rPr sz="2000" b="1" dirty="0">
                <a:solidFill>
                  <a:srgbClr val="001F5F"/>
                </a:solidFill>
                <a:latin typeface="Times New Roman" panose="02020603050405020304"/>
                <a:cs typeface="Times New Roman" panose="02020603050405020304"/>
              </a:rPr>
              <a:t>CT HĐTN </a:t>
            </a:r>
            <a:r>
              <a:rPr sz="2000" b="1" spc="-5" dirty="0">
                <a:solidFill>
                  <a:srgbClr val="001F5F"/>
                </a:solidFill>
                <a:latin typeface="Times New Roman" panose="02020603050405020304"/>
                <a:cs typeface="Times New Roman" panose="02020603050405020304"/>
              </a:rPr>
              <a:t>được</a:t>
            </a:r>
            <a:r>
              <a:rPr sz="2000" b="1" spc="-125"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thiết  </a:t>
            </a:r>
            <a:r>
              <a:rPr sz="2000" b="1" spc="-5" dirty="0">
                <a:solidFill>
                  <a:srgbClr val="001F5F"/>
                </a:solidFill>
                <a:latin typeface="Times New Roman" panose="02020603050405020304"/>
                <a:cs typeface="Times New Roman" panose="02020603050405020304"/>
              </a:rPr>
              <a:t>kế </a:t>
            </a:r>
            <a:r>
              <a:rPr sz="2000" b="1" dirty="0">
                <a:solidFill>
                  <a:srgbClr val="001F5F"/>
                </a:solidFill>
                <a:latin typeface="Times New Roman" panose="02020603050405020304"/>
                <a:cs typeface="Times New Roman" panose="02020603050405020304"/>
              </a:rPr>
              <a:t>đồng tâm, xuyên  suốt từ </a:t>
            </a:r>
            <a:r>
              <a:rPr sz="2000" b="1" spc="-5" dirty="0">
                <a:solidFill>
                  <a:srgbClr val="001F5F"/>
                </a:solidFill>
                <a:latin typeface="Times New Roman" panose="02020603050405020304"/>
                <a:cs typeface="Times New Roman" panose="02020603050405020304"/>
              </a:rPr>
              <a:t>lớp </a:t>
            </a:r>
            <a:r>
              <a:rPr sz="2000" b="1" dirty="0">
                <a:solidFill>
                  <a:srgbClr val="001F5F"/>
                </a:solidFill>
                <a:latin typeface="Times New Roman" panose="02020603050405020304"/>
                <a:cs typeface="Times New Roman" panose="02020603050405020304"/>
              </a:rPr>
              <a:t>1 </a:t>
            </a:r>
            <a:r>
              <a:rPr sz="2000" b="1" spc="-114" dirty="0">
                <a:solidFill>
                  <a:srgbClr val="001F5F"/>
                </a:solidFill>
                <a:latin typeface="Arial" panose="020B0604020202020204"/>
                <a:cs typeface="Arial" panose="020B0604020202020204"/>
              </a:rPr>
              <a:t>–</a:t>
            </a:r>
            <a:r>
              <a:rPr sz="2000" b="1" spc="-130" dirty="0">
                <a:solidFill>
                  <a:srgbClr val="001F5F"/>
                </a:solidFill>
                <a:latin typeface="Arial" panose="020B0604020202020204"/>
                <a:cs typeface="Arial" panose="020B0604020202020204"/>
              </a:rPr>
              <a:t> </a:t>
            </a:r>
            <a:r>
              <a:rPr sz="2000" b="1" spc="5" dirty="0">
                <a:solidFill>
                  <a:srgbClr val="001F5F"/>
                </a:solidFill>
                <a:latin typeface="Times New Roman" panose="02020603050405020304"/>
                <a:cs typeface="Times New Roman" panose="02020603050405020304"/>
              </a:rPr>
              <a:t>12</a:t>
            </a:r>
            <a:endParaRPr sz="2000">
              <a:latin typeface="Times New Roman" panose="02020603050405020304"/>
              <a:cs typeface="Times New Roman" panose="02020603050405020304"/>
            </a:endParaRPr>
          </a:p>
        </p:txBody>
      </p:sp>
      <p:sp>
        <p:nvSpPr>
          <p:cNvPr id="22" name="object 22"/>
          <p:cNvSpPr txBox="1"/>
          <p:nvPr/>
        </p:nvSpPr>
        <p:spPr>
          <a:xfrm>
            <a:off x="138785" y="2539111"/>
            <a:ext cx="2844165" cy="940435"/>
          </a:xfrm>
          <a:prstGeom prst="rect">
            <a:avLst/>
          </a:prstGeom>
        </p:spPr>
        <p:txBody>
          <a:bodyPr vert="horz" wrap="square" lIns="0" tIns="13335" rIns="0" bIns="0" rtlCol="0">
            <a:spAutoFit/>
          </a:bodyPr>
          <a:lstStyle/>
          <a:p>
            <a:pPr marL="12065" marR="5080" algn="ctr">
              <a:lnSpc>
                <a:spcPct val="100000"/>
              </a:lnSpc>
              <a:spcBef>
                <a:spcPts val="105"/>
              </a:spcBef>
            </a:pPr>
            <a:r>
              <a:rPr sz="2000" b="1" dirty="0">
                <a:solidFill>
                  <a:srgbClr val="001F5F"/>
                </a:solidFill>
                <a:latin typeface="Times New Roman" panose="02020603050405020304"/>
                <a:cs typeface="Times New Roman" panose="02020603050405020304"/>
              </a:rPr>
              <a:t>CT hoạt động trải</a:t>
            </a:r>
            <a:r>
              <a:rPr sz="2000" b="1" spc="-160" dirty="0">
                <a:solidFill>
                  <a:srgbClr val="001F5F"/>
                </a:solidFill>
                <a:latin typeface="Times New Roman" panose="02020603050405020304"/>
                <a:cs typeface="Times New Roman" panose="02020603050405020304"/>
              </a:rPr>
              <a:t> </a:t>
            </a:r>
            <a:r>
              <a:rPr sz="2000" b="1" spc="-5" dirty="0">
                <a:solidFill>
                  <a:srgbClr val="001F5F"/>
                </a:solidFill>
                <a:latin typeface="Times New Roman" panose="02020603050405020304"/>
                <a:cs typeface="Times New Roman" panose="02020603050405020304"/>
              </a:rPr>
              <a:t>nghiệm  </a:t>
            </a:r>
            <a:r>
              <a:rPr sz="2000" b="1" dirty="0">
                <a:solidFill>
                  <a:srgbClr val="001F5F"/>
                </a:solidFill>
                <a:latin typeface="Times New Roman" panose="02020603050405020304"/>
                <a:cs typeface="Times New Roman" panose="02020603050405020304"/>
              </a:rPr>
              <a:t>mang </a:t>
            </a:r>
            <a:r>
              <a:rPr sz="2000" b="1" spc="-20" dirty="0">
                <a:solidFill>
                  <a:srgbClr val="001F5F"/>
                </a:solidFill>
                <a:latin typeface="Times New Roman" panose="02020603050405020304"/>
                <a:cs typeface="Times New Roman" panose="02020603050405020304"/>
              </a:rPr>
              <a:t>t</a:t>
            </a:r>
            <a:r>
              <a:rPr sz="2000" b="1" spc="-20" dirty="0">
                <a:solidFill>
                  <a:srgbClr val="001F5F"/>
                </a:solidFill>
                <a:latin typeface="Arial" panose="020B0604020202020204"/>
                <a:cs typeface="Arial" panose="020B0604020202020204"/>
              </a:rPr>
              <a:t>í</a:t>
            </a:r>
            <a:r>
              <a:rPr sz="2000" b="1" spc="-20" dirty="0">
                <a:solidFill>
                  <a:srgbClr val="001F5F"/>
                </a:solidFill>
                <a:latin typeface="Times New Roman" panose="02020603050405020304"/>
                <a:cs typeface="Times New Roman" panose="02020603050405020304"/>
              </a:rPr>
              <a:t>nh </a:t>
            </a:r>
            <a:r>
              <a:rPr sz="2000" b="1" spc="-5" dirty="0">
                <a:solidFill>
                  <a:srgbClr val="001F5F"/>
                </a:solidFill>
                <a:latin typeface="Times New Roman" panose="02020603050405020304"/>
                <a:cs typeface="Times New Roman" panose="02020603050405020304"/>
              </a:rPr>
              <a:t>linh </a:t>
            </a:r>
            <a:r>
              <a:rPr sz="2000" b="1" dirty="0">
                <a:solidFill>
                  <a:srgbClr val="001F5F"/>
                </a:solidFill>
                <a:latin typeface="Times New Roman" panose="02020603050405020304"/>
                <a:cs typeface="Times New Roman" panose="02020603050405020304"/>
              </a:rPr>
              <a:t>hoạt, mềm  </a:t>
            </a:r>
            <a:r>
              <a:rPr sz="2000" b="1" spc="-5" dirty="0">
                <a:solidFill>
                  <a:srgbClr val="001F5F"/>
                </a:solidFill>
                <a:latin typeface="Times New Roman" panose="02020603050405020304"/>
                <a:cs typeface="Times New Roman" panose="02020603050405020304"/>
              </a:rPr>
              <a:t>dẻo</a:t>
            </a:r>
            <a:endParaRPr sz="2000">
              <a:latin typeface="Times New Roman" panose="02020603050405020304"/>
              <a:cs typeface="Times New Roman" panose="02020603050405020304"/>
            </a:endParaRPr>
          </a:p>
        </p:txBody>
      </p:sp>
      <p:sp>
        <p:nvSpPr>
          <p:cNvPr id="23" name="object 23"/>
          <p:cNvSpPr txBox="1"/>
          <p:nvPr/>
        </p:nvSpPr>
        <p:spPr>
          <a:xfrm>
            <a:off x="4710176" y="1449705"/>
            <a:ext cx="4251960" cy="2334895"/>
          </a:xfrm>
          <a:prstGeom prst="rect">
            <a:avLst/>
          </a:prstGeom>
        </p:spPr>
        <p:txBody>
          <a:bodyPr vert="horz" wrap="square" lIns="0" tIns="13335" rIns="0" bIns="0" rtlCol="0">
            <a:spAutoFit/>
          </a:bodyPr>
          <a:lstStyle/>
          <a:p>
            <a:pPr marL="533400" marR="1809115" indent="-521335">
              <a:lnSpc>
                <a:spcPct val="100000"/>
              </a:lnSpc>
              <a:spcBef>
                <a:spcPts val="105"/>
              </a:spcBef>
            </a:pPr>
            <a:r>
              <a:rPr sz="2000" b="1" dirty="0">
                <a:solidFill>
                  <a:srgbClr val="001F5F"/>
                </a:solidFill>
                <a:latin typeface="Times New Roman" panose="02020603050405020304"/>
                <a:cs typeface="Times New Roman" panose="02020603050405020304"/>
              </a:rPr>
              <a:t>CT </a:t>
            </a:r>
            <a:r>
              <a:rPr sz="2000" b="1" spc="5" dirty="0">
                <a:solidFill>
                  <a:srgbClr val="001F5F"/>
                </a:solidFill>
                <a:latin typeface="Times New Roman" panose="02020603050405020304"/>
                <a:cs typeface="Times New Roman" panose="02020603050405020304"/>
              </a:rPr>
              <a:t>xây </a:t>
            </a:r>
            <a:r>
              <a:rPr sz="2000" b="1" spc="-5" dirty="0">
                <a:solidFill>
                  <a:srgbClr val="001F5F"/>
                </a:solidFill>
                <a:latin typeface="Times New Roman" panose="02020603050405020304"/>
                <a:cs typeface="Times New Roman" panose="02020603050405020304"/>
              </a:rPr>
              <a:t>dựng </a:t>
            </a:r>
            <a:r>
              <a:rPr sz="2000" b="1" dirty="0">
                <a:solidFill>
                  <a:srgbClr val="001F5F"/>
                </a:solidFill>
                <a:latin typeface="Times New Roman" panose="02020603050405020304"/>
                <a:cs typeface="Times New Roman" panose="02020603050405020304"/>
              </a:rPr>
              <a:t>theo</a:t>
            </a:r>
            <a:r>
              <a:rPr sz="2000" b="1" spc="-145"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tiếp  cận năng</a:t>
            </a:r>
            <a:r>
              <a:rPr sz="2000" b="1" spc="-50" dirty="0">
                <a:solidFill>
                  <a:srgbClr val="001F5F"/>
                </a:solidFill>
                <a:latin typeface="Times New Roman" panose="02020603050405020304"/>
                <a:cs typeface="Times New Roman" panose="02020603050405020304"/>
              </a:rPr>
              <a:t> </a:t>
            </a:r>
            <a:r>
              <a:rPr sz="2000" b="1" spc="-5" dirty="0">
                <a:solidFill>
                  <a:srgbClr val="001F5F"/>
                </a:solidFill>
                <a:latin typeface="Times New Roman" panose="02020603050405020304"/>
                <a:cs typeface="Times New Roman" panose="02020603050405020304"/>
              </a:rPr>
              <a:t>lực</a:t>
            </a:r>
            <a:endParaRPr sz="2000">
              <a:latin typeface="Times New Roman" panose="02020603050405020304"/>
              <a:cs typeface="Times New Roman" panose="02020603050405020304"/>
            </a:endParaRPr>
          </a:p>
          <a:p>
            <a:pPr>
              <a:lnSpc>
                <a:spcPct val="100000"/>
              </a:lnSpc>
              <a:spcBef>
                <a:spcPts val="35"/>
              </a:spcBef>
            </a:pPr>
            <a:endParaRPr sz="3250">
              <a:latin typeface="Times New Roman" panose="02020603050405020304"/>
              <a:cs typeface="Times New Roman" panose="02020603050405020304"/>
            </a:endParaRPr>
          </a:p>
          <a:p>
            <a:pPr marL="1630680" marR="5080" indent="59055">
              <a:lnSpc>
                <a:spcPct val="100000"/>
              </a:lnSpc>
              <a:spcBef>
                <a:spcPts val="5"/>
              </a:spcBef>
            </a:pPr>
            <a:r>
              <a:rPr sz="2000" b="1" dirty="0">
                <a:solidFill>
                  <a:srgbClr val="001F5F"/>
                </a:solidFill>
                <a:latin typeface="Times New Roman" panose="02020603050405020304"/>
                <a:cs typeface="Times New Roman" panose="02020603050405020304"/>
              </a:rPr>
              <a:t>Tổ chức </a:t>
            </a:r>
            <a:r>
              <a:rPr sz="2000" b="1" spc="-5" dirty="0">
                <a:solidFill>
                  <a:srgbClr val="001F5F"/>
                </a:solidFill>
                <a:latin typeface="Times New Roman" panose="02020603050405020304"/>
                <a:cs typeface="Times New Roman" panose="02020603050405020304"/>
              </a:rPr>
              <a:t>trong </a:t>
            </a:r>
            <a:r>
              <a:rPr sz="2000" b="1" dirty="0">
                <a:solidFill>
                  <a:srgbClr val="001F5F"/>
                </a:solidFill>
                <a:latin typeface="Times New Roman" panose="02020603050405020304"/>
                <a:cs typeface="Times New Roman" panose="02020603050405020304"/>
              </a:rPr>
              <a:t>và ngoài  </a:t>
            </a:r>
            <a:r>
              <a:rPr sz="2000" b="1" spc="-5" dirty="0">
                <a:solidFill>
                  <a:srgbClr val="001F5F"/>
                </a:solidFill>
                <a:latin typeface="Times New Roman" panose="02020603050405020304"/>
                <a:cs typeface="Times New Roman" panose="02020603050405020304"/>
              </a:rPr>
              <a:t>lớp </a:t>
            </a:r>
            <a:r>
              <a:rPr sz="2000" b="1" dirty="0">
                <a:solidFill>
                  <a:srgbClr val="001F5F"/>
                </a:solidFill>
                <a:latin typeface="Times New Roman" panose="02020603050405020304"/>
                <a:cs typeface="Times New Roman" panose="02020603050405020304"/>
              </a:rPr>
              <a:t>học, </a:t>
            </a:r>
            <a:r>
              <a:rPr sz="2000" b="1" spc="-5" dirty="0">
                <a:solidFill>
                  <a:srgbClr val="001F5F"/>
                </a:solidFill>
                <a:latin typeface="Times New Roman" panose="02020603050405020304"/>
                <a:cs typeface="Times New Roman" panose="02020603050405020304"/>
              </a:rPr>
              <a:t>trong </a:t>
            </a:r>
            <a:r>
              <a:rPr sz="2000" b="1" dirty="0">
                <a:solidFill>
                  <a:srgbClr val="001F5F"/>
                </a:solidFill>
                <a:latin typeface="Times New Roman" panose="02020603050405020304"/>
                <a:cs typeface="Times New Roman" panose="02020603050405020304"/>
              </a:rPr>
              <a:t>và ngoài  trường học theo </a:t>
            </a:r>
            <a:r>
              <a:rPr sz="2000" b="1" spc="-5" dirty="0">
                <a:solidFill>
                  <a:srgbClr val="001F5F"/>
                </a:solidFill>
                <a:latin typeface="Times New Roman" panose="02020603050405020304"/>
                <a:cs typeface="Times New Roman" panose="02020603050405020304"/>
              </a:rPr>
              <a:t>quy</a:t>
            </a:r>
            <a:r>
              <a:rPr sz="2000" b="1" spc="-105"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mô  khác</a:t>
            </a:r>
            <a:r>
              <a:rPr sz="2000" b="1" spc="-30"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nhau.</a:t>
            </a:r>
            <a:endParaRPr sz="2000">
              <a:latin typeface="Times New Roman" panose="02020603050405020304"/>
              <a:cs typeface="Times New Roman" panose="02020603050405020304"/>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716" y="152400"/>
            <a:ext cx="8628684" cy="553998"/>
          </a:xfrm>
        </p:spPr>
        <p:txBody>
          <a:bodyPr/>
          <a:lstStyle/>
          <a:p>
            <a:r>
              <a:rPr lang="en-US" spc="-325" dirty="0" smtClean="0">
                <a:solidFill>
                  <a:srgbClr val="FF0000"/>
                </a:solidFill>
              </a:rPr>
              <a:t>MỤC TIÊU CẤP TIỂU HỌC</a:t>
            </a:r>
            <a:endParaRPr lang="en-US" dirty="0"/>
          </a:p>
        </p:txBody>
      </p:sp>
      <p:sp>
        <p:nvSpPr>
          <p:cNvPr id="14" name="Rectangle 13"/>
          <p:cNvSpPr>
            <a:spLocks noChangeArrowheads="1"/>
          </p:cNvSpPr>
          <p:nvPr/>
        </p:nvSpPr>
        <p:spPr bwMode="auto">
          <a:xfrm>
            <a:off x="0" y="9500588"/>
            <a:ext cx="1748643" cy="1191225"/>
          </a:xfrm>
          <a:prstGeom prst="rect">
            <a:avLst/>
          </a:prstGeom>
          <a:solidFill>
            <a:srgbClr val="2A5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48008" y="8904976"/>
            <a:ext cx="758126" cy="1786837"/>
          </a:xfrm>
          <a:custGeom>
            <a:avLst/>
            <a:gdLst>
              <a:gd name="T0" fmla="+- 0 3947 2753"/>
              <a:gd name="T1" fmla="*/ T0 w 1194"/>
              <a:gd name="T2" fmla="+- 0 14024 14024"/>
              <a:gd name="T3" fmla="*/ 14024 h 2814"/>
              <a:gd name="T4" fmla="+- 0 2753 2753"/>
              <a:gd name="T5" fmla="*/ T4 w 1194"/>
              <a:gd name="T6" fmla="+- 0 14962 14024"/>
              <a:gd name="T7" fmla="*/ 14962 h 2814"/>
              <a:gd name="T8" fmla="+- 0 2753 2753"/>
              <a:gd name="T9" fmla="*/ T8 w 1194"/>
              <a:gd name="T10" fmla="+- 0 16838 14024"/>
              <a:gd name="T11" fmla="*/ 16838 h 2814"/>
              <a:gd name="T12" fmla="+- 0 3947 2753"/>
              <a:gd name="T13" fmla="*/ T12 w 1194"/>
              <a:gd name="T14" fmla="+- 0 15900 14024"/>
              <a:gd name="T15" fmla="*/ 15900 h 2814"/>
              <a:gd name="T16" fmla="+- 0 3947 2753"/>
              <a:gd name="T17" fmla="*/ T16 w 1194"/>
              <a:gd name="T18" fmla="+- 0 14024 14024"/>
              <a:gd name="T19" fmla="*/ 14024 h 2814"/>
            </a:gdLst>
            <a:ahLst/>
            <a:cxnLst>
              <a:cxn ang="0">
                <a:pos x="T1" y="T3"/>
              </a:cxn>
              <a:cxn ang="0">
                <a:pos x="T5" y="T7"/>
              </a:cxn>
              <a:cxn ang="0">
                <a:pos x="T9" y="T11"/>
              </a:cxn>
              <a:cxn ang="0">
                <a:pos x="T13" y="T15"/>
              </a:cxn>
              <a:cxn ang="0">
                <a:pos x="T17" y="T19"/>
              </a:cxn>
            </a:cxnLst>
            <a:rect l="0" t="0" r="r" b="b"/>
            <a:pathLst>
              <a:path w="1194" h="2814">
                <a:moveTo>
                  <a:pt x="1194" y="0"/>
                </a:moveTo>
                <a:lnTo>
                  <a:pt x="0" y="938"/>
                </a:lnTo>
                <a:lnTo>
                  <a:pt x="0" y="2814"/>
                </a:lnTo>
                <a:lnTo>
                  <a:pt x="1194" y="1876"/>
                </a:lnTo>
                <a:lnTo>
                  <a:pt x="1194" y="0"/>
                </a:lnTo>
                <a:close/>
              </a:path>
            </a:pathLst>
          </a:custGeom>
          <a:solidFill>
            <a:srgbClr val="1645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26720" y="1225689"/>
            <a:ext cx="8153400" cy="5632311"/>
          </a:xfrm>
          <a:prstGeom prst="rect">
            <a:avLst/>
          </a:prstGeom>
        </p:spPr>
        <p:txBody>
          <a:bodyPr wrap="square">
            <a:spAutoFit/>
          </a:bodyPr>
          <a:lstStyle/>
          <a:p>
            <a:pPr algn="just"/>
            <a:r>
              <a:rPr lang="vi-VN" sz="3600" dirty="0"/>
              <a:t>Hoạt động trải nghiệm hình thành cho học sinh thói quen tích cực trong cuộc sống hằng ngày, chăm chỉ lao động; thực hiện trách nhiệm của người học sinh ở nhà, ở trường và địa phương; biết tự đánh giá và tự điều chỉnh bản thân; hình thành những hành vi giao tiếp, ứng xử có văn hoá; có ý thức hợp tác nhóm và hình thành được năng lực giải quyết vấn đề.</a:t>
            </a:r>
            <a:endParaRPr lang="en-US" sz="3600" dirty="0"/>
          </a:p>
        </p:txBody>
      </p:sp>
    </p:spTree>
    <p:extLst>
      <p:ext uri="{BB962C8B-B14F-4D97-AF65-F5344CB8AC3E}">
        <p14:creationId xmlns:p14="http://schemas.microsoft.com/office/powerpoint/2010/main" val="8971830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0"/>
            <a:ext cx="7067550" cy="1400175"/>
          </a:xfrm>
          <a:prstGeom prst="rect">
            <a:avLst/>
          </a:prstGeom>
        </p:spPr>
        <p:txBody>
          <a:bodyPr vert="horz" wrap="square" lIns="0" tIns="137160" rIns="0" bIns="0" rtlCol="0">
            <a:spAutoFit/>
          </a:bodyPr>
          <a:lstStyle/>
          <a:p>
            <a:pPr marL="2235835">
              <a:lnSpc>
                <a:spcPct val="100000"/>
              </a:lnSpc>
              <a:spcBef>
                <a:spcPts val="1080"/>
              </a:spcBef>
            </a:pPr>
            <a:r>
              <a:rPr sz="4400" spc="-325" dirty="0">
                <a:solidFill>
                  <a:srgbClr val="FF0000"/>
                </a:solidFill>
              </a:rPr>
              <a:t>MỤC </a:t>
            </a:r>
            <a:r>
              <a:rPr sz="4400" spc="-415" dirty="0">
                <a:solidFill>
                  <a:srgbClr val="FF0000"/>
                </a:solidFill>
              </a:rPr>
              <a:t>TIÊU </a:t>
            </a:r>
            <a:r>
              <a:rPr sz="4400" spc="-425" dirty="0">
                <a:solidFill>
                  <a:srgbClr val="FF0000"/>
                </a:solidFill>
              </a:rPr>
              <a:t>GIÁO</a:t>
            </a:r>
            <a:r>
              <a:rPr sz="4400" spc="-30" dirty="0">
                <a:solidFill>
                  <a:srgbClr val="FF0000"/>
                </a:solidFill>
              </a:rPr>
              <a:t> </a:t>
            </a:r>
            <a:r>
              <a:rPr sz="4400" spc="-525" dirty="0">
                <a:solidFill>
                  <a:srgbClr val="FF0000"/>
                </a:solidFill>
              </a:rPr>
              <a:t>DỤC</a:t>
            </a:r>
            <a:endParaRPr sz="4400" dirty="0"/>
          </a:p>
          <a:p>
            <a:pPr marL="12700">
              <a:lnSpc>
                <a:spcPct val="100000"/>
              </a:lnSpc>
              <a:spcBef>
                <a:spcPts val="720"/>
              </a:spcBef>
            </a:pPr>
            <a:r>
              <a:rPr sz="3200" spc="-380" dirty="0">
                <a:solidFill>
                  <a:srgbClr val="00AF50"/>
                </a:solidFill>
              </a:rPr>
              <a:t>Yêu </a:t>
            </a:r>
            <a:r>
              <a:rPr sz="3200" spc="-300" dirty="0">
                <a:solidFill>
                  <a:srgbClr val="00AF50"/>
                </a:solidFill>
              </a:rPr>
              <a:t>cầu </a:t>
            </a:r>
            <a:r>
              <a:rPr sz="3200" spc="-235" dirty="0">
                <a:solidFill>
                  <a:srgbClr val="00AF50"/>
                </a:solidFill>
              </a:rPr>
              <a:t>về phẩm </a:t>
            </a:r>
            <a:r>
              <a:rPr sz="3200" spc="-185" dirty="0">
                <a:solidFill>
                  <a:srgbClr val="00AF50"/>
                </a:solidFill>
              </a:rPr>
              <a:t>chất, </a:t>
            </a:r>
            <a:r>
              <a:rPr sz="3200" spc="-280" dirty="0">
                <a:solidFill>
                  <a:srgbClr val="00AF50"/>
                </a:solidFill>
              </a:rPr>
              <a:t>năng</a:t>
            </a:r>
            <a:r>
              <a:rPr sz="3200" spc="-295" dirty="0">
                <a:solidFill>
                  <a:srgbClr val="00AF50"/>
                </a:solidFill>
              </a:rPr>
              <a:t> </a:t>
            </a:r>
            <a:r>
              <a:rPr sz="3200" spc="-265" dirty="0">
                <a:solidFill>
                  <a:srgbClr val="00AF50"/>
                </a:solidFill>
              </a:rPr>
              <a:t>lực</a:t>
            </a:r>
            <a:endParaRPr sz="3200" dirty="0"/>
          </a:p>
        </p:txBody>
      </p:sp>
      <p:sp>
        <p:nvSpPr>
          <p:cNvPr id="3" name="object 3"/>
          <p:cNvSpPr/>
          <p:nvPr/>
        </p:nvSpPr>
        <p:spPr>
          <a:xfrm>
            <a:off x="2298700" y="1539874"/>
            <a:ext cx="4406900" cy="531812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86000"/>
            <a:ext cx="2819400" cy="3429000"/>
          </a:xfrm>
          <a:custGeom>
            <a:avLst/>
            <a:gdLst/>
            <a:ahLst/>
            <a:cxnLst/>
            <a:rect l="l" t="t" r="r" b="b"/>
            <a:pathLst>
              <a:path w="2819400" h="3429000">
                <a:moveTo>
                  <a:pt x="2349500" y="0"/>
                </a:moveTo>
                <a:lnTo>
                  <a:pt x="469912" y="0"/>
                </a:lnTo>
                <a:lnTo>
                  <a:pt x="421867" y="2426"/>
                </a:lnTo>
                <a:lnTo>
                  <a:pt x="375209" y="9549"/>
                </a:lnTo>
                <a:lnTo>
                  <a:pt x="330175" y="21130"/>
                </a:lnTo>
                <a:lnTo>
                  <a:pt x="287001" y="36935"/>
                </a:lnTo>
                <a:lnTo>
                  <a:pt x="245924" y="56725"/>
                </a:lnTo>
                <a:lnTo>
                  <a:pt x="207180" y="80266"/>
                </a:lnTo>
                <a:lnTo>
                  <a:pt x="171005" y="107320"/>
                </a:lnTo>
                <a:lnTo>
                  <a:pt x="137634" y="137652"/>
                </a:lnTo>
                <a:lnTo>
                  <a:pt x="107305" y="171023"/>
                </a:lnTo>
                <a:lnTo>
                  <a:pt x="80254" y="207199"/>
                </a:lnTo>
                <a:lnTo>
                  <a:pt x="56716" y="245943"/>
                </a:lnTo>
                <a:lnTo>
                  <a:pt x="36928" y="287018"/>
                </a:lnTo>
                <a:lnTo>
                  <a:pt x="21126" y="330187"/>
                </a:lnTo>
                <a:lnTo>
                  <a:pt x="9547" y="375215"/>
                </a:lnTo>
                <a:lnTo>
                  <a:pt x="2426" y="421864"/>
                </a:lnTo>
                <a:lnTo>
                  <a:pt x="0" y="469900"/>
                </a:lnTo>
                <a:lnTo>
                  <a:pt x="0" y="2959100"/>
                </a:lnTo>
                <a:lnTo>
                  <a:pt x="2426" y="3007135"/>
                </a:lnTo>
                <a:lnTo>
                  <a:pt x="9547" y="3053784"/>
                </a:lnTo>
                <a:lnTo>
                  <a:pt x="21126" y="3098812"/>
                </a:lnTo>
                <a:lnTo>
                  <a:pt x="36928" y="3141981"/>
                </a:lnTo>
                <a:lnTo>
                  <a:pt x="56716" y="3183056"/>
                </a:lnTo>
                <a:lnTo>
                  <a:pt x="80254" y="3221800"/>
                </a:lnTo>
                <a:lnTo>
                  <a:pt x="107305" y="3257976"/>
                </a:lnTo>
                <a:lnTo>
                  <a:pt x="137634" y="3291347"/>
                </a:lnTo>
                <a:lnTo>
                  <a:pt x="171005" y="3321679"/>
                </a:lnTo>
                <a:lnTo>
                  <a:pt x="207180" y="3348733"/>
                </a:lnTo>
                <a:lnTo>
                  <a:pt x="245924" y="3372274"/>
                </a:lnTo>
                <a:lnTo>
                  <a:pt x="287001" y="3392064"/>
                </a:lnTo>
                <a:lnTo>
                  <a:pt x="330175" y="3407869"/>
                </a:lnTo>
                <a:lnTo>
                  <a:pt x="375209" y="3419450"/>
                </a:lnTo>
                <a:lnTo>
                  <a:pt x="421867" y="3426573"/>
                </a:lnTo>
                <a:lnTo>
                  <a:pt x="469912" y="3429000"/>
                </a:lnTo>
                <a:lnTo>
                  <a:pt x="2349500" y="3429000"/>
                </a:lnTo>
                <a:lnTo>
                  <a:pt x="2397535" y="3426573"/>
                </a:lnTo>
                <a:lnTo>
                  <a:pt x="2444184" y="3419450"/>
                </a:lnTo>
                <a:lnTo>
                  <a:pt x="2489212" y="3407869"/>
                </a:lnTo>
                <a:lnTo>
                  <a:pt x="2532381" y="3392064"/>
                </a:lnTo>
                <a:lnTo>
                  <a:pt x="2573456" y="3372274"/>
                </a:lnTo>
                <a:lnTo>
                  <a:pt x="2612200" y="3348733"/>
                </a:lnTo>
                <a:lnTo>
                  <a:pt x="2648376" y="3321679"/>
                </a:lnTo>
                <a:lnTo>
                  <a:pt x="2681747" y="3291347"/>
                </a:lnTo>
                <a:lnTo>
                  <a:pt x="2712079" y="3257976"/>
                </a:lnTo>
                <a:lnTo>
                  <a:pt x="2739133" y="3221800"/>
                </a:lnTo>
                <a:lnTo>
                  <a:pt x="2762674" y="3183056"/>
                </a:lnTo>
                <a:lnTo>
                  <a:pt x="2782464" y="3141981"/>
                </a:lnTo>
                <a:lnTo>
                  <a:pt x="2798269" y="3098812"/>
                </a:lnTo>
                <a:lnTo>
                  <a:pt x="2809850" y="3053784"/>
                </a:lnTo>
                <a:lnTo>
                  <a:pt x="2816973" y="3007135"/>
                </a:lnTo>
                <a:lnTo>
                  <a:pt x="2819400" y="2959100"/>
                </a:lnTo>
                <a:lnTo>
                  <a:pt x="2819400" y="469900"/>
                </a:lnTo>
                <a:lnTo>
                  <a:pt x="2816973" y="421864"/>
                </a:lnTo>
                <a:lnTo>
                  <a:pt x="2809850" y="375215"/>
                </a:lnTo>
                <a:lnTo>
                  <a:pt x="2798269" y="330187"/>
                </a:lnTo>
                <a:lnTo>
                  <a:pt x="2782464" y="287018"/>
                </a:lnTo>
                <a:lnTo>
                  <a:pt x="2762674" y="245943"/>
                </a:lnTo>
                <a:lnTo>
                  <a:pt x="2739133" y="207199"/>
                </a:lnTo>
                <a:lnTo>
                  <a:pt x="2712079" y="171023"/>
                </a:lnTo>
                <a:lnTo>
                  <a:pt x="2681747" y="137652"/>
                </a:lnTo>
                <a:lnTo>
                  <a:pt x="2648376" y="107320"/>
                </a:lnTo>
                <a:lnTo>
                  <a:pt x="2612200" y="80266"/>
                </a:lnTo>
                <a:lnTo>
                  <a:pt x="2573456" y="56725"/>
                </a:lnTo>
                <a:lnTo>
                  <a:pt x="2532381" y="36935"/>
                </a:lnTo>
                <a:lnTo>
                  <a:pt x="2489212" y="21130"/>
                </a:lnTo>
                <a:lnTo>
                  <a:pt x="2444184" y="9549"/>
                </a:lnTo>
                <a:lnTo>
                  <a:pt x="2397535" y="2426"/>
                </a:lnTo>
                <a:lnTo>
                  <a:pt x="2349500" y="0"/>
                </a:lnTo>
                <a:close/>
              </a:path>
            </a:pathLst>
          </a:custGeom>
          <a:solidFill>
            <a:srgbClr val="DCE6F1"/>
          </a:solidFill>
        </p:spPr>
        <p:txBody>
          <a:bodyPr wrap="square" lIns="0" tIns="0" rIns="0" bIns="0" rtlCol="0"/>
          <a:lstStyle/>
          <a:p>
            <a:endParaRPr/>
          </a:p>
        </p:txBody>
      </p:sp>
      <p:sp>
        <p:nvSpPr>
          <p:cNvPr id="5" name="object 5"/>
          <p:cNvSpPr/>
          <p:nvPr/>
        </p:nvSpPr>
        <p:spPr>
          <a:xfrm>
            <a:off x="0" y="2286000"/>
            <a:ext cx="2819400" cy="3429000"/>
          </a:xfrm>
          <a:custGeom>
            <a:avLst/>
            <a:gdLst/>
            <a:ahLst/>
            <a:cxnLst/>
            <a:rect l="l" t="t" r="r" b="b"/>
            <a:pathLst>
              <a:path w="2819400" h="3429000">
                <a:moveTo>
                  <a:pt x="0" y="469900"/>
                </a:moveTo>
                <a:lnTo>
                  <a:pt x="2426" y="421864"/>
                </a:lnTo>
                <a:lnTo>
                  <a:pt x="9547" y="375215"/>
                </a:lnTo>
                <a:lnTo>
                  <a:pt x="21126" y="330187"/>
                </a:lnTo>
                <a:lnTo>
                  <a:pt x="36928" y="287018"/>
                </a:lnTo>
                <a:lnTo>
                  <a:pt x="56716" y="245943"/>
                </a:lnTo>
                <a:lnTo>
                  <a:pt x="80254" y="207199"/>
                </a:lnTo>
                <a:lnTo>
                  <a:pt x="107305" y="171023"/>
                </a:lnTo>
                <a:lnTo>
                  <a:pt x="137634" y="137652"/>
                </a:lnTo>
                <a:lnTo>
                  <a:pt x="171005" y="107320"/>
                </a:lnTo>
                <a:lnTo>
                  <a:pt x="207180" y="80266"/>
                </a:lnTo>
                <a:lnTo>
                  <a:pt x="245924" y="56725"/>
                </a:lnTo>
                <a:lnTo>
                  <a:pt x="287001" y="36935"/>
                </a:lnTo>
                <a:lnTo>
                  <a:pt x="330175" y="21130"/>
                </a:lnTo>
                <a:lnTo>
                  <a:pt x="375209" y="9549"/>
                </a:lnTo>
                <a:lnTo>
                  <a:pt x="421867" y="2426"/>
                </a:lnTo>
                <a:lnTo>
                  <a:pt x="469912" y="0"/>
                </a:lnTo>
                <a:lnTo>
                  <a:pt x="2349500" y="0"/>
                </a:lnTo>
                <a:lnTo>
                  <a:pt x="2397535" y="2426"/>
                </a:lnTo>
                <a:lnTo>
                  <a:pt x="2444184" y="9549"/>
                </a:lnTo>
                <a:lnTo>
                  <a:pt x="2489212" y="21130"/>
                </a:lnTo>
                <a:lnTo>
                  <a:pt x="2532381" y="36935"/>
                </a:lnTo>
                <a:lnTo>
                  <a:pt x="2573456" y="56725"/>
                </a:lnTo>
                <a:lnTo>
                  <a:pt x="2612200" y="80266"/>
                </a:lnTo>
                <a:lnTo>
                  <a:pt x="2648376" y="107320"/>
                </a:lnTo>
                <a:lnTo>
                  <a:pt x="2681747" y="137652"/>
                </a:lnTo>
                <a:lnTo>
                  <a:pt x="2712079" y="171023"/>
                </a:lnTo>
                <a:lnTo>
                  <a:pt x="2739133" y="207199"/>
                </a:lnTo>
                <a:lnTo>
                  <a:pt x="2762674" y="245943"/>
                </a:lnTo>
                <a:lnTo>
                  <a:pt x="2782464" y="287018"/>
                </a:lnTo>
                <a:lnTo>
                  <a:pt x="2798269" y="330187"/>
                </a:lnTo>
                <a:lnTo>
                  <a:pt x="2809850" y="375215"/>
                </a:lnTo>
                <a:lnTo>
                  <a:pt x="2816973" y="421864"/>
                </a:lnTo>
                <a:lnTo>
                  <a:pt x="2819400" y="469900"/>
                </a:lnTo>
                <a:lnTo>
                  <a:pt x="2819400" y="2959100"/>
                </a:lnTo>
                <a:lnTo>
                  <a:pt x="2816973" y="3007135"/>
                </a:lnTo>
                <a:lnTo>
                  <a:pt x="2809850" y="3053784"/>
                </a:lnTo>
                <a:lnTo>
                  <a:pt x="2798269" y="3098812"/>
                </a:lnTo>
                <a:lnTo>
                  <a:pt x="2782464" y="3141981"/>
                </a:lnTo>
                <a:lnTo>
                  <a:pt x="2762674" y="3183056"/>
                </a:lnTo>
                <a:lnTo>
                  <a:pt x="2739133" y="3221800"/>
                </a:lnTo>
                <a:lnTo>
                  <a:pt x="2712079" y="3257976"/>
                </a:lnTo>
                <a:lnTo>
                  <a:pt x="2681747" y="3291347"/>
                </a:lnTo>
                <a:lnTo>
                  <a:pt x="2648376" y="3321679"/>
                </a:lnTo>
                <a:lnTo>
                  <a:pt x="2612200" y="3348733"/>
                </a:lnTo>
                <a:lnTo>
                  <a:pt x="2573456" y="3372274"/>
                </a:lnTo>
                <a:lnTo>
                  <a:pt x="2532381" y="3392064"/>
                </a:lnTo>
                <a:lnTo>
                  <a:pt x="2489212" y="3407869"/>
                </a:lnTo>
                <a:lnTo>
                  <a:pt x="2444184" y="3419450"/>
                </a:lnTo>
                <a:lnTo>
                  <a:pt x="2397535" y="3426573"/>
                </a:lnTo>
                <a:lnTo>
                  <a:pt x="2349500" y="3429000"/>
                </a:lnTo>
                <a:lnTo>
                  <a:pt x="469912" y="3429000"/>
                </a:lnTo>
                <a:lnTo>
                  <a:pt x="421867" y="3426573"/>
                </a:lnTo>
                <a:lnTo>
                  <a:pt x="375209" y="3419450"/>
                </a:lnTo>
                <a:lnTo>
                  <a:pt x="330175" y="3407869"/>
                </a:lnTo>
                <a:lnTo>
                  <a:pt x="287001" y="3392064"/>
                </a:lnTo>
                <a:lnTo>
                  <a:pt x="245924" y="3372274"/>
                </a:lnTo>
                <a:lnTo>
                  <a:pt x="207180" y="3348733"/>
                </a:lnTo>
                <a:lnTo>
                  <a:pt x="171005" y="3321679"/>
                </a:lnTo>
                <a:lnTo>
                  <a:pt x="137634" y="3291347"/>
                </a:lnTo>
                <a:lnTo>
                  <a:pt x="107305" y="3257976"/>
                </a:lnTo>
                <a:lnTo>
                  <a:pt x="80254" y="3221800"/>
                </a:lnTo>
                <a:lnTo>
                  <a:pt x="56716" y="3183056"/>
                </a:lnTo>
                <a:lnTo>
                  <a:pt x="36928" y="3141981"/>
                </a:lnTo>
                <a:lnTo>
                  <a:pt x="21126" y="3098812"/>
                </a:lnTo>
                <a:lnTo>
                  <a:pt x="9547" y="3053784"/>
                </a:lnTo>
                <a:lnTo>
                  <a:pt x="2426" y="3007135"/>
                </a:lnTo>
                <a:lnTo>
                  <a:pt x="0" y="2959100"/>
                </a:lnTo>
                <a:lnTo>
                  <a:pt x="0" y="469900"/>
                </a:lnTo>
                <a:close/>
              </a:path>
            </a:pathLst>
          </a:custGeom>
          <a:ln w="25400">
            <a:solidFill>
              <a:srgbClr val="FFFFFF"/>
            </a:solidFill>
          </a:ln>
        </p:spPr>
        <p:txBody>
          <a:bodyPr wrap="square" lIns="0" tIns="0" rIns="0" bIns="0" rtlCol="0"/>
          <a:lstStyle/>
          <a:p>
            <a:endParaRPr/>
          </a:p>
        </p:txBody>
      </p:sp>
      <p:sp>
        <p:nvSpPr>
          <p:cNvPr id="6" name="object 6"/>
          <p:cNvSpPr txBox="1"/>
          <p:nvPr/>
        </p:nvSpPr>
        <p:spPr>
          <a:xfrm>
            <a:off x="216509" y="2685414"/>
            <a:ext cx="2265045" cy="2585720"/>
          </a:xfrm>
          <a:prstGeom prst="rect">
            <a:avLst/>
          </a:prstGeom>
        </p:spPr>
        <p:txBody>
          <a:bodyPr vert="horz" wrap="square" lIns="0" tIns="12065" rIns="0" bIns="0" rtlCol="0">
            <a:spAutoFit/>
          </a:bodyPr>
          <a:lstStyle/>
          <a:p>
            <a:pPr marL="12700">
              <a:lnSpc>
                <a:spcPct val="100000"/>
              </a:lnSpc>
              <a:spcBef>
                <a:spcPts val="95"/>
              </a:spcBef>
            </a:pPr>
            <a:r>
              <a:rPr sz="2800" b="1" spc="-145" dirty="0">
                <a:solidFill>
                  <a:srgbClr val="3333CC"/>
                </a:solidFill>
                <a:latin typeface="Arial" panose="020B0604020202020204"/>
                <a:cs typeface="Arial" panose="020B0604020202020204"/>
              </a:rPr>
              <a:t>5 </a:t>
            </a:r>
            <a:r>
              <a:rPr sz="2800" b="1" spc="-250" dirty="0">
                <a:solidFill>
                  <a:srgbClr val="3333CC"/>
                </a:solidFill>
                <a:latin typeface="Arial" panose="020B0604020202020204"/>
                <a:cs typeface="Arial" panose="020B0604020202020204"/>
              </a:rPr>
              <a:t>Phẩm</a:t>
            </a:r>
            <a:r>
              <a:rPr sz="2800" b="1" spc="-155" dirty="0">
                <a:solidFill>
                  <a:srgbClr val="3333CC"/>
                </a:solidFill>
                <a:latin typeface="Arial" panose="020B0604020202020204"/>
                <a:cs typeface="Arial" panose="020B0604020202020204"/>
              </a:rPr>
              <a:t> </a:t>
            </a:r>
            <a:r>
              <a:rPr sz="2800" b="1" spc="-190" dirty="0">
                <a:solidFill>
                  <a:srgbClr val="3333CC"/>
                </a:solidFill>
                <a:latin typeface="Arial" panose="020B0604020202020204"/>
                <a:cs typeface="Arial" panose="020B0604020202020204"/>
              </a:rPr>
              <a:t>chất:</a:t>
            </a:r>
            <a:endParaRPr sz="2800">
              <a:latin typeface="Arial" panose="020B0604020202020204"/>
              <a:cs typeface="Arial" panose="020B0604020202020204"/>
            </a:endParaRPr>
          </a:p>
          <a:p>
            <a:pPr marL="12700">
              <a:lnSpc>
                <a:spcPct val="100000"/>
              </a:lnSpc>
            </a:pPr>
            <a:r>
              <a:rPr sz="2800" b="1" spc="-245" dirty="0">
                <a:solidFill>
                  <a:srgbClr val="3333CC"/>
                </a:solidFill>
                <a:latin typeface="Arial" panose="020B0604020202020204"/>
                <a:cs typeface="Arial" panose="020B0604020202020204"/>
              </a:rPr>
              <a:t>+ </a:t>
            </a:r>
            <a:r>
              <a:rPr sz="2800" b="1" spc="-340" dirty="0">
                <a:solidFill>
                  <a:srgbClr val="3333CC"/>
                </a:solidFill>
                <a:latin typeface="Arial" panose="020B0604020202020204"/>
                <a:cs typeface="Arial" panose="020B0604020202020204"/>
              </a:rPr>
              <a:t>Yêu </a:t>
            </a:r>
            <a:r>
              <a:rPr sz="2800" b="1" spc="-95" dirty="0">
                <a:solidFill>
                  <a:srgbClr val="3333CC"/>
                </a:solidFill>
                <a:latin typeface="Arial" panose="020B0604020202020204"/>
                <a:cs typeface="Arial" panose="020B0604020202020204"/>
              </a:rPr>
              <a:t>đất</a:t>
            </a:r>
            <a:r>
              <a:rPr sz="2800" b="1" spc="-340" dirty="0">
                <a:solidFill>
                  <a:srgbClr val="3333CC"/>
                </a:solidFill>
                <a:latin typeface="Arial" panose="020B0604020202020204"/>
                <a:cs typeface="Arial" panose="020B0604020202020204"/>
              </a:rPr>
              <a:t> </a:t>
            </a:r>
            <a:r>
              <a:rPr sz="2800" b="1" spc="-260" dirty="0">
                <a:solidFill>
                  <a:srgbClr val="3333CC"/>
                </a:solidFill>
                <a:latin typeface="Arial" panose="020B0604020202020204"/>
                <a:cs typeface="Arial" panose="020B0604020202020204"/>
              </a:rPr>
              <a:t>nước</a:t>
            </a:r>
            <a:endParaRPr sz="2800">
              <a:latin typeface="Arial" panose="020B0604020202020204"/>
              <a:cs typeface="Arial" panose="020B0604020202020204"/>
            </a:endParaRPr>
          </a:p>
          <a:p>
            <a:pPr marL="12700">
              <a:lnSpc>
                <a:spcPct val="100000"/>
              </a:lnSpc>
            </a:pPr>
            <a:r>
              <a:rPr sz="2800" b="1" spc="-245" dirty="0">
                <a:solidFill>
                  <a:srgbClr val="3333CC"/>
                </a:solidFill>
                <a:latin typeface="Arial" panose="020B0604020202020204"/>
                <a:cs typeface="Arial" panose="020B0604020202020204"/>
              </a:rPr>
              <a:t>+ </a:t>
            </a:r>
            <a:r>
              <a:rPr sz="2800" b="1" spc="-200" dirty="0">
                <a:solidFill>
                  <a:srgbClr val="3333CC"/>
                </a:solidFill>
                <a:latin typeface="Arial" panose="020B0604020202020204"/>
                <a:cs typeface="Arial" panose="020B0604020202020204"/>
              </a:rPr>
              <a:t>Nhân</a:t>
            </a:r>
            <a:r>
              <a:rPr sz="2800" b="1" spc="-30" dirty="0">
                <a:solidFill>
                  <a:srgbClr val="3333CC"/>
                </a:solidFill>
                <a:latin typeface="Arial" panose="020B0604020202020204"/>
                <a:cs typeface="Arial" panose="020B0604020202020204"/>
              </a:rPr>
              <a:t> </a:t>
            </a:r>
            <a:r>
              <a:rPr sz="2800" b="1" spc="-140" dirty="0">
                <a:solidFill>
                  <a:srgbClr val="3333CC"/>
                </a:solidFill>
                <a:latin typeface="Arial" panose="020B0604020202020204"/>
                <a:cs typeface="Arial" panose="020B0604020202020204"/>
              </a:rPr>
              <a:t>ái</a:t>
            </a:r>
            <a:endParaRPr sz="2800">
              <a:latin typeface="Arial" panose="020B0604020202020204"/>
              <a:cs typeface="Arial" panose="020B0604020202020204"/>
            </a:endParaRPr>
          </a:p>
          <a:p>
            <a:pPr marL="12700">
              <a:lnSpc>
                <a:spcPct val="100000"/>
              </a:lnSpc>
            </a:pPr>
            <a:r>
              <a:rPr sz="2800" b="1" spc="-245" dirty="0">
                <a:solidFill>
                  <a:srgbClr val="3333CC"/>
                </a:solidFill>
                <a:latin typeface="Arial" panose="020B0604020202020204"/>
                <a:cs typeface="Arial" panose="020B0604020202020204"/>
              </a:rPr>
              <a:t>+ </a:t>
            </a:r>
            <a:r>
              <a:rPr sz="2800" b="1" spc="-290" dirty="0">
                <a:solidFill>
                  <a:srgbClr val="3333CC"/>
                </a:solidFill>
                <a:latin typeface="Arial" panose="020B0604020202020204"/>
                <a:cs typeface="Arial" panose="020B0604020202020204"/>
              </a:rPr>
              <a:t>Chăm</a:t>
            </a:r>
            <a:r>
              <a:rPr sz="2800" b="1" spc="-40" dirty="0">
                <a:solidFill>
                  <a:srgbClr val="3333CC"/>
                </a:solidFill>
                <a:latin typeface="Arial" panose="020B0604020202020204"/>
                <a:cs typeface="Arial" panose="020B0604020202020204"/>
              </a:rPr>
              <a:t> </a:t>
            </a:r>
            <a:r>
              <a:rPr sz="2800" b="1" spc="-235" dirty="0">
                <a:solidFill>
                  <a:srgbClr val="3333CC"/>
                </a:solidFill>
                <a:latin typeface="Arial" panose="020B0604020202020204"/>
                <a:cs typeface="Arial" panose="020B0604020202020204"/>
              </a:rPr>
              <a:t>chỉ</a:t>
            </a:r>
            <a:endParaRPr sz="2800">
              <a:latin typeface="Arial" panose="020B0604020202020204"/>
              <a:cs typeface="Arial" panose="020B0604020202020204"/>
            </a:endParaRPr>
          </a:p>
          <a:p>
            <a:pPr marL="12700">
              <a:lnSpc>
                <a:spcPct val="100000"/>
              </a:lnSpc>
            </a:pPr>
            <a:r>
              <a:rPr sz="2800" b="1" spc="-245" dirty="0">
                <a:solidFill>
                  <a:srgbClr val="3333CC"/>
                </a:solidFill>
                <a:latin typeface="Arial" panose="020B0604020202020204"/>
                <a:cs typeface="Arial" panose="020B0604020202020204"/>
              </a:rPr>
              <a:t>+ </a:t>
            </a:r>
            <a:r>
              <a:rPr sz="2800" b="1" spc="-280" dirty="0">
                <a:solidFill>
                  <a:srgbClr val="3333CC"/>
                </a:solidFill>
                <a:latin typeface="Arial" panose="020B0604020202020204"/>
                <a:cs typeface="Arial" panose="020B0604020202020204"/>
              </a:rPr>
              <a:t>Trung</a:t>
            </a:r>
            <a:r>
              <a:rPr sz="2800" b="1" spc="-50" dirty="0">
                <a:solidFill>
                  <a:srgbClr val="3333CC"/>
                </a:solidFill>
                <a:latin typeface="Arial" panose="020B0604020202020204"/>
                <a:cs typeface="Arial" panose="020B0604020202020204"/>
              </a:rPr>
              <a:t> </a:t>
            </a:r>
            <a:r>
              <a:rPr sz="2800" b="1" spc="-195" dirty="0">
                <a:solidFill>
                  <a:srgbClr val="3333CC"/>
                </a:solidFill>
                <a:latin typeface="Arial" panose="020B0604020202020204"/>
                <a:cs typeface="Arial" panose="020B0604020202020204"/>
              </a:rPr>
              <a:t>thực</a:t>
            </a:r>
            <a:endParaRPr sz="2800">
              <a:latin typeface="Arial" panose="020B0604020202020204"/>
              <a:cs typeface="Arial" panose="020B0604020202020204"/>
            </a:endParaRPr>
          </a:p>
          <a:p>
            <a:pPr marL="12700">
              <a:lnSpc>
                <a:spcPct val="100000"/>
              </a:lnSpc>
            </a:pPr>
            <a:r>
              <a:rPr sz="2800" b="1" spc="-245" dirty="0">
                <a:solidFill>
                  <a:srgbClr val="3333CC"/>
                </a:solidFill>
                <a:latin typeface="Arial" panose="020B0604020202020204"/>
                <a:cs typeface="Arial" panose="020B0604020202020204"/>
              </a:rPr>
              <a:t>+ </a:t>
            </a:r>
            <a:r>
              <a:rPr sz="2800" b="1" spc="-285" dirty="0">
                <a:solidFill>
                  <a:srgbClr val="3333CC"/>
                </a:solidFill>
                <a:latin typeface="Arial" panose="020B0604020202020204"/>
                <a:cs typeface="Arial" panose="020B0604020202020204"/>
              </a:rPr>
              <a:t>Trách</a:t>
            </a:r>
            <a:r>
              <a:rPr sz="2800" b="1" spc="-55" dirty="0">
                <a:solidFill>
                  <a:srgbClr val="3333CC"/>
                </a:solidFill>
                <a:latin typeface="Arial" panose="020B0604020202020204"/>
                <a:cs typeface="Arial" panose="020B0604020202020204"/>
              </a:rPr>
              <a:t> </a:t>
            </a:r>
            <a:r>
              <a:rPr sz="2800" b="1" spc="-180" dirty="0">
                <a:solidFill>
                  <a:srgbClr val="3333CC"/>
                </a:solidFill>
                <a:latin typeface="Arial" panose="020B0604020202020204"/>
                <a:cs typeface="Arial" panose="020B0604020202020204"/>
              </a:rPr>
              <a:t>nhiệm</a:t>
            </a:r>
            <a:endParaRPr sz="2800">
              <a:latin typeface="Arial" panose="020B0604020202020204"/>
              <a:cs typeface="Arial" panose="020B0604020202020204"/>
            </a:endParaRPr>
          </a:p>
        </p:txBody>
      </p:sp>
      <p:sp>
        <p:nvSpPr>
          <p:cNvPr id="7" name="object 7"/>
          <p:cNvSpPr/>
          <p:nvPr/>
        </p:nvSpPr>
        <p:spPr>
          <a:xfrm>
            <a:off x="6172200" y="2209800"/>
            <a:ext cx="2895600" cy="3505200"/>
          </a:xfrm>
          <a:custGeom>
            <a:avLst/>
            <a:gdLst/>
            <a:ahLst/>
            <a:cxnLst/>
            <a:rect l="l" t="t" r="r" b="b"/>
            <a:pathLst>
              <a:path w="2895600" h="3505200">
                <a:moveTo>
                  <a:pt x="2413000" y="0"/>
                </a:moveTo>
                <a:lnTo>
                  <a:pt x="482600" y="0"/>
                </a:lnTo>
                <a:lnTo>
                  <a:pt x="436116" y="2208"/>
                </a:lnTo>
                <a:lnTo>
                  <a:pt x="390883" y="8700"/>
                </a:lnTo>
                <a:lnTo>
                  <a:pt x="347104" y="19273"/>
                </a:lnTo>
                <a:lnTo>
                  <a:pt x="304981" y="33724"/>
                </a:lnTo>
                <a:lnTo>
                  <a:pt x="264716" y="51852"/>
                </a:lnTo>
                <a:lnTo>
                  <a:pt x="226510" y="73454"/>
                </a:lnTo>
                <a:lnTo>
                  <a:pt x="190567" y="98329"/>
                </a:lnTo>
                <a:lnTo>
                  <a:pt x="157087" y="126274"/>
                </a:lnTo>
                <a:lnTo>
                  <a:pt x="126274" y="157087"/>
                </a:lnTo>
                <a:lnTo>
                  <a:pt x="98329" y="190567"/>
                </a:lnTo>
                <a:lnTo>
                  <a:pt x="73454" y="226510"/>
                </a:lnTo>
                <a:lnTo>
                  <a:pt x="51852" y="264716"/>
                </a:lnTo>
                <a:lnTo>
                  <a:pt x="33724" y="304981"/>
                </a:lnTo>
                <a:lnTo>
                  <a:pt x="19273" y="347104"/>
                </a:lnTo>
                <a:lnTo>
                  <a:pt x="8700" y="390883"/>
                </a:lnTo>
                <a:lnTo>
                  <a:pt x="2208" y="436116"/>
                </a:lnTo>
                <a:lnTo>
                  <a:pt x="0" y="482600"/>
                </a:lnTo>
                <a:lnTo>
                  <a:pt x="0" y="3022600"/>
                </a:lnTo>
                <a:lnTo>
                  <a:pt x="2208" y="3069083"/>
                </a:lnTo>
                <a:lnTo>
                  <a:pt x="8700" y="3114316"/>
                </a:lnTo>
                <a:lnTo>
                  <a:pt x="19273" y="3158095"/>
                </a:lnTo>
                <a:lnTo>
                  <a:pt x="33724" y="3200218"/>
                </a:lnTo>
                <a:lnTo>
                  <a:pt x="51852" y="3240483"/>
                </a:lnTo>
                <a:lnTo>
                  <a:pt x="73454" y="3278689"/>
                </a:lnTo>
                <a:lnTo>
                  <a:pt x="98329" y="3314632"/>
                </a:lnTo>
                <a:lnTo>
                  <a:pt x="126274" y="3348112"/>
                </a:lnTo>
                <a:lnTo>
                  <a:pt x="157087" y="3378925"/>
                </a:lnTo>
                <a:lnTo>
                  <a:pt x="190567" y="3406870"/>
                </a:lnTo>
                <a:lnTo>
                  <a:pt x="226510" y="3431745"/>
                </a:lnTo>
                <a:lnTo>
                  <a:pt x="264716" y="3453347"/>
                </a:lnTo>
                <a:lnTo>
                  <a:pt x="304981" y="3471475"/>
                </a:lnTo>
                <a:lnTo>
                  <a:pt x="347104" y="3485926"/>
                </a:lnTo>
                <a:lnTo>
                  <a:pt x="390883" y="3496499"/>
                </a:lnTo>
                <a:lnTo>
                  <a:pt x="436116" y="3502991"/>
                </a:lnTo>
                <a:lnTo>
                  <a:pt x="482600" y="3505200"/>
                </a:lnTo>
                <a:lnTo>
                  <a:pt x="2413000" y="3505200"/>
                </a:lnTo>
                <a:lnTo>
                  <a:pt x="2459483" y="3502991"/>
                </a:lnTo>
                <a:lnTo>
                  <a:pt x="2504716" y="3496499"/>
                </a:lnTo>
                <a:lnTo>
                  <a:pt x="2548495" y="3485926"/>
                </a:lnTo>
                <a:lnTo>
                  <a:pt x="2590618" y="3471475"/>
                </a:lnTo>
                <a:lnTo>
                  <a:pt x="2630883" y="3453347"/>
                </a:lnTo>
                <a:lnTo>
                  <a:pt x="2669089" y="3431745"/>
                </a:lnTo>
                <a:lnTo>
                  <a:pt x="2705032" y="3406870"/>
                </a:lnTo>
                <a:lnTo>
                  <a:pt x="2738512" y="3378925"/>
                </a:lnTo>
                <a:lnTo>
                  <a:pt x="2769325" y="3348112"/>
                </a:lnTo>
                <a:lnTo>
                  <a:pt x="2797270" y="3314632"/>
                </a:lnTo>
                <a:lnTo>
                  <a:pt x="2822145" y="3278689"/>
                </a:lnTo>
                <a:lnTo>
                  <a:pt x="2843747" y="3240483"/>
                </a:lnTo>
                <a:lnTo>
                  <a:pt x="2861875" y="3200218"/>
                </a:lnTo>
                <a:lnTo>
                  <a:pt x="2876326" y="3158095"/>
                </a:lnTo>
                <a:lnTo>
                  <a:pt x="2886899" y="3114316"/>
                </a:lnTo>
                <a:lnTo>
                  <a:pt x="2893391" y="3069083"/>
                </a:lnTo>
                <a:lnTo>
                  <a:pt x="2895600" y="3022600"/>
                </a:lnTo>
                <a:lnTo>
                  <a:pt x="2895600" y="482600"/>
                </a:lnTo>
                <a:lnTo>
                  <a:pt x="2893391" y="436116"/>
                </a:lnTo>
                <a:lnTo>
                  <a:pt x="2886899" y="390883"/>
                </a:lnTo>
                <a:lnTo>
                  <a:pt x="2876326" y="347104"/>
                </a:lnTo>
                <a:lnTo>
                  <a:pt x="2861875" y="304981"/>
                </a:lnTo>
                <a:lnTo>
                  <a:pt x="2843747" y="264716"/>
                </a:lnTo>
                <a:lnTo>
                  <a:pt x="2822145" y="226510"/>
                </a:lnTo>
                <a:lnTo>
                  <a:pt x="2797270" y="190567"/>
                </a:lnTo>
                <a:lnTo>
                  <a:pt x="2769325" y="157087"/>
                </a:lnTo>
                <a:lnTo>
                  <a:pt x="2738512" y="126274"/>
                </a:lnTo>
                <a:lnTo>
                  <a:pt x="2705032" y="98329"/>
                </a:lnTo>
                <a:lnTo>
                  <a:pt x="2669089" y="73454"/>
                </a:lnTo>
                <a:lnTo>
                  <a:pt x="2630883" y="51852"/>
                </a:lnTo>
                <a:lnTo>
                  <a:pt x="2590618" y="33724"/>
                </a:lnTo>
                <a:lnTo>
                  <a:pt x="2548495" y="19273"/>
                </a:lnTo>
                <a:lnTo>
                  <a:pt x="2504716" y="8700"/>
                </a:lnTo>
                <a:lnTo>
                  <a:pt x="2459483" y="2208"/>
                </a:lnTo>
                <a:lnTo>
                  <a:pt x="2413000" y="0"/>
                </a:lnTo>
                <a:close/>
              </a:path>
            </a:pathLst>
          </a:custGeom>
          <a:solidFill>
            <a:srgbClr val="FBFBC0"/>
          </a:solidFill>
        </p:spPr>
        <p:txBody>
          <a:bodyPr wrap="square" lIns="0" tIns="0" rIns="0" bIns="0" rtlCol="0"/>
          <a:lstStyle/>
          <a:p>
            <a:endParaRPr/>
          </a:p>
        </p:txBody>
      </p:sp>
      <p:sp>
        <p:nvSpPr>
          <p:cNvPr id="8" name="object 8"/>
          <p:cNvSpPr/>
          <p:nvPr/>
        </p:nvSpPr>
        <p:spPr>
          <a:xfrm>
            <a:off x="6172200" y="2209800"/>
            <a:ext cx="2895600" cy="3505200"/>
          </a:xfrm>
          <a:custGeom>
            <a:avLst/>
            <a:gdLst/>
            <a:ahLst/>
            <a:cxnLst/>
            <a:rect l="l" t="t" r="r" b="b"/>
            <a:pathLst>
              <a:path w="2895600" h="3505200">
                <a:moveTo>
                  <a:pt x="0" y="482600"/>
                </a:moveTo>
                <a:lnTo>
                  <a:pt x="2208" y="436116"/>
                </a:lnTo>
                <a:lnTo>
                  <a:pt x="8700" y="390883"/>
                </a:lnTo>
                <a:lnTo>
                  <a:pt x="19273" y="347104"/>
                </a:lnTo>
                <a:lnTo>
                  <a:pt x="33724" y="304981"/>
                </a:lnTo>
                <a:lnTo>
                  <a:pt x="51852" y="264716"/>
                </a:lnTo>
                <a:lnTo>
                  <a:pt x="73454" y="226510"/>
                </a:lnTo>
                <a:lnTo>
                  <a:pt x="98329" y="190567"/>
                </a:lnTo>
                <a:lnTo>
                  <a:pt x="126274" y="157087"/>
                </a:lnTo>
                <a:lnTo>
                  <a:pt x="157087" y="126274"/>
                </a:lnTo>
                <a:lnTo>
                  <a:pt x="190567" y="98329"/>
                </a:lnTo>
                <a:lnTo>
                  <a:pt x="226510" y="73454"/>
                </a:lnTo>
                <a:lnTo>
                  <a:pt x="264716" y="51852"/>
                </a:lnTo>
                <a:lnTo>
                  <a:pt x="304981" y="33724"/>
                </a:lnTo>
                <a:lnTo>
                  <a:pt x="347104" y="19273"/>
                </a:lnTo>
                <a:lnTo>
                  <a:pt x="390883" y="8700"/>
                </a:lnTo>
                <a:lnTo>
                  <a:pt x="436116" y="2208"/>
                </a:lnTo>
                <a:lnTo>
                  <a:pt x="482600" y="0"/>
                </a:lnTo>
                <a:lnTo>
                  <a:pt x="2413000" y="0"/>
                </a:lnTo>
                <a:lnTo>
                  <a:pt x="2459483" y="2208"/>
                </a:lnTo>
                <a:lnTo>
                  <a:pt x="2504716" y="8700"/>
                </a:lnTo>
                <a:lnTo>
                  <a:pt x="2548495" y="19273"/>
                </a:lnTo>
                <a:lnTo>
                  <a:pt x="2590618" y="33724"/>
                </a:lnTo>
                <a:lnTo>
                  <a:pt x="2630883" y="51852"/>
                </a:lnTo>
                <a:lnTo>
                  <a:pt x="2669089" y="73454"/>
                </a:lnTo>
                <a:lnTo>
                  <a:pt x="2705032" y="98329"/>
                </a:lnTo>
                <a:lnTo>
                  <a:pt x="2738512" y="126274"/>
                </a:lnTo>
                <a:lnTo>
                  <a:pt x="2769325" y="157087"/>
                </a:lnTo>
                <a:lnTo>
                  <a:pt x="2797270" y="190567"/>
                </a:lnTo>
                <a:lnTo>
                  <a:pt x="2822145" y="226510"/>
                </a:lnTo>
                <a:lnTo>
                  <a:pt x="2843747" y="264716"/>
                </a:lnTo>
                <a:lnTo>
                  <a:pt x="2861875" y="304981"/>
                </a:lnTo>
                <a:lnTo>
                  <a:pt x="2876326" y="347104"/>
                </a:lnTo>
                <a:lnTo>
                  <a:pt x="2886899" y="390883"/>
                </a:lnTo>
                <a:lnTo>
                  <a:pt x="2893391" y="436116"/>
                </a:lnTo>
                <a:lnTo>
                  <a:pt x="2895600" y="482600"/>
                </a:lnTo>
                <a:lnTo>
                  <a:pt x="2895600" y="3022600"/>
                </a:lnTo>
                <a:lnTo>
                  <a:pt x="2893391" y="3069083"/>
                </a:lnTo>
                <a:lnTo>
                  <a:pt x="2886899" y="3114316"/>
                </a:lnTo>
                <a:lnTo>
                  <a:pt x="2876326" y="3158095"/>
                </a:lnTo>
                <a:lnTo>
                  <a:pt x="2861875" y="3200218"/>
                </a:lnTo>
                <a:lnTo>
                  <a:pt x="2843747" y="3240483"/>
                </a:lnTo>
                <a:lnTo>
                  <a:pt x="2822145" y="3278689"/>
                </a:lnTo>
                <a:lnTo>
                  <a:pt x="2797270" y="3314632"/>
                </a:lnTo>
                <a:lnTo>
                  <a:pt x="2769325" y="3348112"/>
                </a:lnTo>
                <a:lnTo>
                  <a:pt x="2738512" y="3378925"/>
                </a:lnTo>
                <a:lnTo>
                  <a:pt x="2705032" y="3406870"/>
                </a:lnTo>
                <a:lnTo>
                  <a:pt x="2669089" y="3431745"/>
                </a:lnTo>
                <a:lnTo>
                  <a:pt x="2630883" y="3453347"/>
                </a:lnTo>
                <a:lnTo>
                  <a:pt x="2590618" y="3471475"/>
                </a:lnTo>
                <a:lnTo>
                  <a:pt x="2548495" y="3485926"/>
                </a:lnTo>
                <a:lnTo>
                  <a:pt x="2504716" y="3496499"/>
                </a:lnTo>
                <a:lnTo>
                  <a:pt x="2459483" y="3502991"/>
                </a:lnTo>
                <a:lnTo>
                  <a:pt x="2413000" y="3505200"/>
                </a:lnTo>
                <a:lnTo>
                  <a:pt x="482600" y="3505200"/>
                </a:lnTo>
                <a:lnTo>
                  <a:pt x="436116" y="3502991"/>
                </a:lnTo>
                <a:lnTo>
                  <a:pt x="390883" y="3496499"/>
                </a:lnTo>
                <a:lnTo>
                  <a:pt x="347104" y="3485926"/>
                </a:lnTo>
                <a:lnTo>
                  <a:pt x="304981" y="3471475"/>
                </a:lnTo>
                <a:lnTo>
                  <a:pt x="264716" y="3453347"/>
                </a:lnTo>
                <a:lnTo>
                  <a:pt x="226510" y="3431745"/>
                </a:lnTo>
                <a:lnTo>
                  <a:pt x="190567" y="3406870"/>
                </a:lnTo>
                <a:lnTo>
                  <a:pt x="157087" y="3378925"/>
                </a:lnTo>
                <a:lnTo>
                  <a:pt x="126274" y="3348112"/>
                </a:lnTo>
                <a:lnTo>
                  <a:pt x="98329" y="3314632"/>
                </a:lnTo>
                <a:lnTo>
                  <a:pt x="73454" y="3278689"/>
                </a:lnTo>
                <a:lnTo>
                  <a:pt x="51852" y="3240483"/>
                </a:lnTo>
                <a:lnTo>
                  <a:pt x="33724" y="3200218"/>
                </a:lnTo>
                <a:lnTo>
                  <a:pt x="19273" y="3158095"/>
                </a:lnTo>
                <a:lnTo>
                  <a:pt x="8700" y="3114316"/>
                </a:lnTo>
                <a:lnTo>
                  <a:pt x="2208" y="3069083"/>
                </a:lnTo>
                <a:lnTo>
                  <a:pt x="0" y="3022600"/>
                </a:lnTo>
                <a:lnTo>
                  <a:pt x="0" y="482600"/>
                </a:lnTo>
                <a:close/>
              </a:path>
            </a:pathLst>
          </a:custGeom>
          <a:ln w="25400">
            <a:solidFill>
              <a:srgbClr val="FFFFFF"/>
            </a:solidFill>
          </a:ln>
        </p:spPr>
        <p:txBody>
          <a:bodyPr wrap="square" lIns="0" tIns="0" rIns="0" bIns="0" rtlCol="0"/>
          <a:lstStyle/>
          <a:p>
            <a:endParaRPr/>
          </a:p>
        </p:txBody>
      </p:sp>
      <p:sp>
        <p:nvSpPr>
          <p:cNvPr id="9" name="object 9"/>
          <p:cNvSpPr txBox="1"/>
          <p:nvPr/>
        </p:nvSpPr>
        <p:spPr>
          <a:xfrm>
            <a:off x="6393560" y="2220594"/>
            <a:ext cx="2399030" cy="3439795"/>
          </a:xfrm>
          <a:prstGeom prst="rect">
            <a:avLst/>
          </a:prstGeom>
        </p:spPr>
        <p:txBody>
          <a:bodyPr vert="horz" wrap="square" lIns="0" tIns="12065" rIns="0" bIns="0" rtlCol="0">
            <a:spAutoFit/>
          </a:bodyPr>
          <a:lstStyle/>
          <a:p>
            <a:pPr marL="12700" marR="449580">
              <a:lnSpc>
                <a:spcPct val="100000"/>
              </a:lnSpc>
              <a:spcBef>
                <a:spcPts val="95"/>
              </a:spcBef>
            </a:pPr>
            <a:r>
              <a:rPr sz="2800" b="1" spc="-145" dirty="0">
                <a:solidFill>
                  <a:srgbClr val="009900"/>
                </a:solidFill>
                <a:latin typeface="Arial" panose="020B0604020202020204"/>
                <a:cs typeface="Arial" panose="020B0604020202020204"/>
              </a:rPr>
              <a:t>3 </a:t>
            </a:r>
            <a:r>
              <a:rPr sz="2800" b="1" spc="-215" dirty="0">
                <a:solidFill>
                  <a:srgbClr val="009900"/>
                </a:solidFill>
                <a:latin typeface="Arial" panose="020B0604020202020204"/>
                <a:cs typeface="Arial" panose="020B0604020202020204"/>
              </a:rPr>
              <a:t>nhóm </a:t>
            </a:r>
            <a:r>
              <a:rPr sz="2800" b="1" spc="-254" dirty="0">
                <a:solidFill>
                  <a:srgbClr val="009900"/>
                </a:solidFill>
                <a:latin typeface="Arial" panose="020B0604020202020204"/>
                <a:cs typeface="Arial" panose="020B0604020202020204"/>
              </a:rPr>
              <a:t>năng  </a:t>
            </a:r>
            <a:r>
              <a:rPr sz="2800" b="1" spc="-215" dirty="0">
                <a:solidFill>
                  <a:srgbClr val="009900"/>
                </a:solidFill>
                <a:latin typeface="Arial" panose="020B0604020202020204"/>
                <a:cs typeface="Arial" panose="020B0604020202020204"/>
              </a:rPr>
              <a:t>lực:</a:t>
            </a:r>
            <a:endParaRPr sz="2800">
              <a:latin typeface="Arial" panose="020B0604020202020204"/>
              <a:cs typeface="Arial" panose="020B0604020202020204"/>
            </a:endParaRPr>
          </a:p>
          <a:p>
            <a:pPr marL="12700" marR="265430">
              <a:lnSpc>
                <a:spcPct val="100000"/>
              </a:lnSpc>
            </a:pPr>
            <a:r>
              <a:rPr sz="2800" b="1" spc="-245" dirty="0">
                <a:solidFill>
                  <a:srgbClr val="009900"/>
                </a:solidFill>
                <a:latin typeface="Arial" panose="020B0604020202020204"/>
                <a:cs typeface="Arial" panose="020B0604020202020204"/>
              </a:rPr>
              <a:t>+ </a:t>
            </a:r>
            <a:r>
              <a:rPr sz="2800" b="1" spc="-350" dirty="0">
                <a:solidFill>
                  <a:srgbClr val="009900"/>
                </a:solidFill>
                <a:latin typeface="Arial" panose="020B0604020202020204"/>
                <a:cs typeface="Arial" panose="020B0604020202020204"/>
              </a:rPr>
              <a:t>Tự </a:t>
            </a:r>
            <a:r>
              <a:rPr sz="2800" b="1" spc="-275" dirty="0">
                <a:solidFill>
                  <a:srgbClr val="009900"/>
                </a:solidFill>
                <a:latin typeface="Arial" panose="020B0604020202020204"/>
                <a:cs typeface="Arial" panose="020B0604020202020204"/>
              </a:rPr>
              <a:t>chủ </a:t>
            </a:r>
            <a:r>
              <a:rPr sz="2800" b="1" spc="-229" dirty="0">
                <a:solidFill>
                  <a:srgbClr val="009900"/>
                </a:solidFill>
                <a:latin typeface="Arial" panose="020B0604020202020204"/>
                <a:cs typeface="Arial" panose="020B0604020202020204"/>
              </a:rPr>
              <a:t>và </a:t>
            </a:r>
            <a:r>
              <a:rPr sz="2800" b="1" spc="-95" dirty="0">
                <a:solidFill>
                  <a:srgbClr val="009900"/>
                </a:solidFill>
                <a:latin typeface="Arial" panose="020B0604020202020204"/>
                <a:cs typeface="Arial" panose="020B0604020202020204"/>
              </a:rPr>
              <a:t>tự  </a:t>
            </a:r>
            <a:r>
              <a:rPr sz="2800" b="1" spc="-270" dirty="0">
                <a:solidFill>
                  <a:srgbClr val="009900"/>
                </a:solidFill>
                <a:latin typeface="Arial" panose="020B0604020202020204"/>
                <a:cs typeface="Arial" panose="020B0604020202020204"/>
              </a:rPr>
              <a:t>học</a:t>
            </a:r>
            <a:endParaRPr sz="2800">
              <a:latin typeface="Arial" panose="020B0604020202020204"/>
              <a:cs typeface="Arial" panose="020B0604020202020204"/>
            </a:endParaRPr>
          </a:p>
          <a:p>
            <a:pPr marL="12700" marR="361950">
              <a:lnSpc>
                <a:spcPct val="100000"/>
              </a:lnSpc>
            </a:pPr>
            <a:r>
              <a:rPr sz="2800" b="1" spc="-245" dirty="0">
                <a:solidFill>
                  <a:srgbClr val="009900"/>
                </a:solidFill>
                <a:latin typeface="Arial" panose="020B0604020202020204"/>
                <a:cs typeface="Arial" panose="020B0604020202020204"/>
              </a:rPr>
              <a:t>+ </a:t>
            </a:r>
            <a:r>
              <a:rPr sz="2800" b="1" spc="-225" dirty="0">
                <a:solidFill>
                  <a:srgbClr val="009900"/>
                </a:solidFill>
                <a:latin typeface="Arial" panose="020B0604020202020204"/>
                <a:cs typeface="Arial" panose="020B0604020202020204"/>
              </a:rPr>
              <a:t>Giao </a:t>
            </a:r>
            <a:r>
              <a:rPr sz="2800" b="1" spc="-105" dirty="0">
                <a:solidFill>
                  <a:srgbClr val="009900"/>
                </a:solidFill>
                <a:latin typeface="Arial" panose="020B0604020202020204"/>
                <a:cs typeface="Arial" panose="020B0604020202020204"/>
              </a:rPr>
              <a:t>tiếp </a:t>
            </a:r>
            <a:r>
              <a:rPr sz="2800" b="1" spc="-250" dirty="0">
                <a:solidFill>
                  <a:srgbClr val="009900"/>
                </a:solidFill>
                <a:latin typeface="Arial" panose="020B0604020202020204"/>
                <a:cs typeface="Arial" panose="020B0604020202020204"/>
              </a:rPr>
              <a:t>và  </a:t>
            </a:r>
            <a:r>
              <a:rPr sz="2800" b="1" spc="-215" dirty="0">
                <a:solidFill>
                  <a:srgbClr val="009900"/>
                </a:solidFill>
                <a:latin typeface="Arial" panose="020B0604020202020204"/>
                <a:cs typeface="Arial" panose="020B0604020202020204"/>
              </a:rPr>
              <a:t>hợp</a:t>
            </a:r>
            <a:r>
              <a:rPr sz="2800" b="1" spc="-150" dirty="0">
                <a:solidFill>
                  <a:srgbClr val="009900"/>
                </a:solidFill>
                <a:latin typeface="Arial" panose="020B0604020202020204"/>
                <a:cs typeface="Arial" panose="020B0604020202020204"/>
              </a:rPr>
              <a:t> </a:t>
            </a:r>
            <a:r>
              <a:rPr sz="2800" b="1" spc="-185" dirty="0">
                <a:solidFill>
                  <a:srgbClr val="009900"/>
                </a:solidFill>
                <a:latin typeface="Arial" panose="020B0604020202020204"/>
                <a:cs typeface="Arial" panose="020B0604020202020204"/>
              </a:rPr>
              <a:t>tác</a:t>
            </a:r>
            <a:endParaRPr sz="2800">
              <a:latin typeface="Arial" panose="020B0604020202020204"/>
              <a:cs typeface="Arial" panose="020B0604020202020204"/>
            </a:endParaRPr>
          </a:p>
          <a:p>
            <a:pPr marL="12700" marR="5080">
              <a:lnSpc>
                <a:spcPct val="100000"/>
              </a:lnSpc>
            </a:pPr>
            <a:r>
              <a:rPr sz="2800" b="1" spc="-245" dirty="0">
                <a:solidFill>
                  <a:srgbClr val="009900"/>
                </a:solidFill>
                <a:latin typeface="Arial" panose="020B0604020202020204"/>
                <a:cs typeface="Arial" panose="020B0604020202020204"/>
              </a:rPr>
              <a:t>+ </a:t>
            </a:r>
            <a:r>
              <a:rPr sz="2800" b="1" spc="-195" dirty="0">
                <a:solidFill>
                  <a:srgbClr val="009900"/>
                </a:solidFill>
                <a:latin typeface="Arial" panose="020B0604020202020204"/>
                <a:cs typeface="Arial" panose="020B0604020202020204"/>
              </a:rPr>
              <a:t>Giải </a:t>
            </a:r>
            <a:r>
              <a:rPr sz="2800" b="1" spc="-170" dirty="0">
                <a:solidFill>
                  <a:srgbClr val="009900"/>
                </a:solidFill>
                <a:latin typeface="Arial" panose="020B0604020202020204"/>
                <a:cs typeface="Arial" panose="020B0604020202020204"/>
              </a:rPr>
              <a:t>quyết </a:t>
            </a:r>
            <a:r>
              <a:rPr sz="2800" b="1" spc="-225" dirty="0">
                <a:solidFill>
                  <a:srgbClr val="009900"/>
                </a:solidFill>
                <a:latin typeface="Arial" panose="020B0604020202020204"/>
                <a:cs typeface="Arial" panose="020B0604020202020204"/>
              </a:rPr>
              <a:t>vấn  </a:t>
            </a:r>
            <a:r>
              <a:rPr sz="2800" b="1" spc="-135" dirty="0">
                <a:solidFill>
                  <a:srgbClr val="009900"/>
                </a:solidFill>
                <a:latin typeface="Arial" panose="020B0604020202020204"/>
                <a:cs typeface="Arial" panose="020B0604020202020204"/>
              </a:rPr>
              <a:t>đề </a:t>
            </a:r>
            <a:r>
              <a:rPr sz="2800" b="1" spc="-229" dirty="0">
                <a:solidFill>
                  <a:srgbClr val="009900"/>
                </a:solidFill>
                <a:latin typeface="Arial" panose="020B0604020202020204"/>
                <a:cs typeface="Arial" panose="020B0604020202020204"/>
              </a:rPr>
              <a:t>và </a:t>
            </a:r>
            <a:r>
              <a:rPr sz="2800" b="1" spc="-305" dirty="0">
                <a:solidFill>
                  <a:srgbClr val="009900"/>
                </a:solidFill>
                <a:latin typeface="Arial" panose="020B0604020202020204"/>
                <a:cs typeface="Arial" panose="020B0604020202020204"/>
              </a:rPr>
              <a:t>sáng</a:t>
            </a:r>
            <a:r>
              <a:rPr sz="2800" b="1" spc="-95" dirty="0">
                <a:solidFill>
                  <a:srgbClr val="009900"/>
                </a:solidFill>
                <a:latin typeface="Arial" panose="020B0604020202020204"/>
                <a:cs typeface="Arial" panose="020B0604020202020204"/>
              </a:rPr>
              <a:t> </a:t>
            </a:r>
            <a:r>
              <a:rPr sz="2800" b="1" spc="-125" dirty="0">
                <a:solidFill>
                  <a:srgbClr val="009900"/>
                </a:solidFill>
                <a:latin typeface="Arial" panose="020B0604020202020204"/>
                <a:cs typeface="Arial" panose="020B0604020202020204"/>
              </a:rPr>
              <a:t>tạo</a:t>
            </a:r>
            <a:endParaRPr sz="2800">
              <a:latin typeface="Arial" panose="020B0604020202020204"/>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610600" cy="553998"/>
          </a:xfrm>
        </p:spPr>
        <p:txBody>
          <a:bodyPr/>
          <a:lstStyle/>
          <a:p>
            <a:r>
              <a:rPr lang="en-US" spc="-325" dirty="0" smtClean="0">
                <a:solidFill>
                  <a:srgbClr val="FF0000"/>
                </a:solidFill>
              </a:rPr>
              <a:t>YÊU CẦU VỀ NĂNG LỰC</a:t>
            </a:r>
            <a:endParaRPr lang="en-US" dirty="0"/>
          </a:p>
        </p:txBody>
      </p:sp>
      <p:sp>
        <p:nvSpPr>
          <p:cNvPr id="14" name="Rectangle 13"/>
          <p:cNvSpPr>
            <a:spLocks noChangeArrowheads="1"/>
          </p:cNvSpPr>
          <p:nvPr/>
        </p:nvSpPr>
        <p:spPr bwMode="auto">
          <a:xfrm>
            <a:off x="0" y="9500588"/>
            <a:ext cx="1748643" cy="1191225"/>
          </a:xfrm>
          <a:prstGeom prst="rect">
            <a:avLst/>
          </a:prstGeom>
          <a:solidFill>
            <a:srgbClr val="2A5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48008" y="8904976"/>
            <a:ext cx="758126" cy="1786837"/>
          </a:xfrm>
          <a:custGeom>
            <a:avLst/>
            <a:gdLst>
              <a:gd name="T0" fmla="+- 0 3947 2753"/>
              <a:gd name="T1" fmla="*/ T0 w 1194"/>
              <a:gd name="T2" fmla="+- 0 14024 14024"/>
              <a:gd name="T3" fmla="*/ 14024 h 2814"/>
              <a:gd name="T4" fmla="+- 0 2753 2753"/>
              <a:gd name="T5" fmla="*/ T4 w 1194"/>
              <a:gd name="T6" fmla="+- 0 14962 14024"/>
              <a:gd name="T7" fmla="*/ 14962 h 2814"/>
              <a:gd name="T8" fmla="+- 0 2753 2753"/>
              <a:gd name="T9" fmla="*/ T8 w 1194"/>
              <a:gd name="T10" fmla="+- 0 16838 14024"/>
              <a:gd name="T11" fmla="*/ 16838 h 2814"/>
              <a:gd name="T12" fmla="+- 0 3947 2753"/>
              <a:gd name="T13" fmla="*/ T12 w 1194"/>
              <a:gd name="T14" fmla="+- 0 15900 14024"/>
              <a:gd name="T15" fmla="*/ 15900 h 2814"/>
              <a:gd name="T16" fmla="+- 0 3947 2753"/>
              <a:gd name="T17" fmla="*/ T16 w 1194"/>
              <a:gd name="T18" fmla="+- 0 14024 14024"/>
              <a:gd name="T19" fmla="*/ 14024 h 2814"/>
            </a:gdLst>
            <a:ahLst/>
            <a:cxnLst>
              <a:cxn ang="0">
                <a:pos x="T1" y="T3"/>
              </a:cxn>
              <a:cxn ang="0">
                <a:pos x="T5" y="T7"/>
              </a:cxn>
              <a:cxn ang="0">
                <a:pos x="T9" y="T11"/>
              </a:cxn>
              <a:cxn ang="0">
                <a:pos x="T13" y="T15"/>
              </a:cxn>
              <a:cxn ang="0">
                <a:pos x="T17" y="T19"/>
              </a:cxn>
            </a:cxnLst>
            <a:rect l="0" t="0" r="r" b="b"/>
            <a:pathLst>
              <a:path w="1194" h="2814">
                <a:moveTo>
                  <a:pt x="1194" y="0"/>
                </a:moveTo>
                <a:lnTo>
                  <a:pt x="0" y="938"/>
                </a:lnTo>
                <a:lnTo>
                  <a:pt x="0" y="2814"/>
                </a:lnTo>
                <a:lnTo>
                  <a:pt x="1194" y="1876"/>
                </a:lnTo>
                <a:lnTo>
                  <a:pt x="1194" y="0"/>
                </a:lnTo>
                <a:close/>
              </a:path>
            </a:pathLst>
          </a:custGeom>
          <a:solidFill>
            <a:srgbClr val="1645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Diagram 2"/>
          <p:cNvGraphicFramePr/>
          <p:nvPr>
            <p:extLst>
              <p:ext uri="{D42A27DB-BD31-4B8C-83A1-F6EECF244321}">
                <p14:modId xmlns:p14="http://schemas.microsoft.com/office/powerpoint/2010/main" val="4006208854"/>
              </p:ext>
            </p:extLst>
          </p:nvPr>
        </p:nvGraphicFramePr>
        <p:xfrm>
          <a:off x="-1524000" y="838200"/>
          <a:ext cx="12344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18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200" y="998474"/>
            <a:ext cx="9144000" cy="5859526"/>
          </a:xfrm>
          <a:prstGeom prst="rect">
            <a:avLst/>
          </a:prstGeom>
          <a:blipFill>
            <a:blip r:embed="rId2" cstate="print"/>
            <a:stretch>
              <a:fillRect/>
            </a:stretch>
          </a:blipFill>
        </p:spPr>
        <p:txBody>
          <a:bodyPr wrap="square" lIns="0" tIns="0" rIns="0" bIns="0" rtlCol="0"/>
          <a:lstStyle/>
          <a:p>
            <a:endParaRPr/>
          </a:p>
        </p:txBody>
      </p:sp>
      <p:sp>
        <p:nvSpPr>
          <p:cNvPr id="5" name="Title 1"/>
          <p:cNvSpPr>
            <a:spLocks noGrp="1"/>
          </p:cNvSpPr>
          <p:nvPr>
            <p:ph type="title"/>
          </p:nvPr>
        </p:nvSpPr>
        <p:spPr>
          <a:xfrm>
            <a:off x="304800" y="152400"/>
            <a:ext cx="8610600" cy="553998"/>
          </a:xfrm>
        </p:spPr>
        <p:txBody>
          <a:bodyPr/>
          <a:lstStyle/>
          <a:p>
            <a:r>
              <a:rPr lang="en-US" spc="-325" dirty="0" smtClean="0">
                <a:solidFill>
                  <a:srgbClr val="FF0000"/>
                </a:solidFill>
              </a:rPr>
              <a:t>NỘI DUNG GIÁO DỤC -  NỘI DUNG KHÁI QUÁT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2&quot; unique_id=&quot;10574&quot;&gt;&lt;object type=&quot;3&quot; unique_id=&quot;10575&quot;&gt;&lt;property id=&quot;20148&quot; value=&quot;5&quot;/&gt;&lt;property id=&quot;20300&quot; value=&quot;Slide 1 - &amp;quot;                                                    ỦY  BAN NHÂN DÂN QUẬN 8&amp;#x0D;&amp;#x0A;TRƯỜNG TIỂU HỌC NGUYỄN NHƯỢC THỊ&amp;quot;&quot;/&gt;&lt;property id=&quot;20307&quot; value=&quot;256&quot;/&gt;&lt;/object&gt;&lt;object type=&quot;3&quot; unique_id=&quot;10579&quot;&gt;&lt;property id=&quot;20148&quot; value=&quot;5&quot;/&gt;&lt;property id=&quot;20300&quot; value=&quot;Slide 7 - &amp;quot;MỤC TIÊU GIÁO DỤC&amp;#x0D;Yêu cầu về phẩm chất, năng lực&amp;quot;&quot;/&gt;&lt;property id=&quot;20307&quot; value=&quot;260&quot;/&gt;&lt;/object&gt;&lt;object type=&quot;3&quot; unique_id=&quot;10588&quot;&gt;&lt;property id=&quot;20148&quot; value=&quot;5&quot;/&gt;&lt;property id=&quot;20300&quot; value=&quot;Slide 5 - &amp;quot;Đặc điểm của hoạt động trải nghiệm&amp;quot;&quot;/&gt;&lt;property id=&quot;20307&quot; value=&quot;269&quot;/&gt;&lt;/object&gt;&lt;object type=&quot;3&quot; unique_id=&quot;10593&quot;&gt;&lt;property id=&quot;20148&quot; value=&quot;5&quot;/&gt;&lt;property id=&quot;20300&quot; value=&quot;Slide 22&quot;/&gt;&lt;property id=&quot;20307&quot; value=&quot;274&quot;/&gt;&lt;/object&gt;&lt;object type=&quot;3&quot; unique_id=&quot;10598&quot;&gt;&lt;property id=&quot;20148&quot; value=&quot;5&quot;/&gt;&lt;property id=&quot;20300&quot; value=&quot;Slide 9 - &amp;quot;NỘI DUNG GIÁO DỤC -  NỘI DUNG KHÁI QUÁT &amp;quot;&quot;/&gt;&lt;property id=&quot;20307&quot; value=&quot;279&quot;/&gt;&lt;/object&gt;&lt;object type=&quot;3&quot; unique_id=&quot;10599&quot;&gt;&lt;property id=&quot;20148&quot; value=&quot;5&quot;/&gt;&lt;property id=&quot;20300&quot; value=&quot;Slide 10&quot;/&gt;&lt;property id=&quot;20307&quot; value=&quot;280&quot;/&gt;&lt;/object&gt;&lt;object type=&quot;3&quot; unique_id=&quot;10601&quot;&gt;&lt;property id=&quot;20148&quot; value=&quot;5&quot;/&gt;&lt;property id=&quot;20300&quot; value=&quot;Slide 14 - &amp;quot;Sinh hoạt  dưới cờ&amp;quot;&quot;/&gt;&lt;property id=&quot;20307&quot; value=&quot;282&quot;/&gt;&lt;/object&gt;&lt;object type=&quot;3&quot; unique_id=&quot;10603&quot;&gt;&lt;property id=&quot;20148&quot; value=&quot;5&quot;/&gt;&lt;property id=&quot;20300&quot; value=&quot;Slide 13&quot;/&gt;&lt;property id=&quot;20307&quot; value=&quot;284&quot;/&gt;&lt;/object&gt;&lt;object type=&quot;3&quot; unique_id=&quot;11118&quot;&gt;&lt;property id=&quot;20148&quot; value=&quot;5&quot;/&gt;&lt;property id=&quot;20300&quot; value=&quot;Slide 2 - &amp;quot;ĐẶC ĐIỂM CỦA HOẠT ĐỘNG&amp;quot;&quot;/&gt;&lt;property id=&quot;20307&quot; value=&quot;293&quot;/&gt;&lt;/object&gt;&lt;object type=&quot;3&quot; unique_id=&quot;11119&quot;&gt;&lt;property id=&quot;20148&quot; value=&quot;5&quot;/&gt;&lt;property id=&quot;20300&quot; value=&quot;Slide 3 - &amp;quot;ĐẶC ĐIỂM CỦA HOẠT ĐỘNG&amp;quot;&quot;/&gt;&lt;property id=&quot;20307&quot; value=&quot;294&quot;/&gt;&lt;/object&gt;&lt;object type=&quot;3&quot; unique_id=&quot;11120&quot;&gt;&lt;property id=&quot;20148&quot; value=&quot;5&quot;/&gt;&lt;property id=&quot;20300&quot; value=&quot;Slide 4 - &amp;quot;ĐẶC ĐIỂM CỦA HOẠT ĐỘNG&amp;quot;&quot;/&gt;&lt;property id=&quot;20307&quot; value=&quot;295&quot;/&gt;&lt;/object&gt;&lt;object type=&quot;3&quot; unique_id=&quot;11121&quot;&gt;&lt;property id=&quot;20148&quot; value=&quot;5&quot;/&gt;&lt;property id=&quot;20300&quot; value=&quot;Slide 6 - &amp;quot;MỤC TIÊU CẤP TIỂU HỌC&amp;quot;&quot;/&gt;&lt;property id=&quot;20307&quot; value=&quot;296&quot;/&gt;&lt;/object&gt;&lt;object type=&quot;3&quot; unique_id=&quot;11122&quot;&gt;&lt;property id=&quot;20148&quot; value=&quot;5&quot;/&gt;&lt;property id=&quot;20300&quot; value=&quot;Slide 8 - &amp;quot;YÊU CẦU VỀ NĂNG LỰC&amp;quot;&quot;/&gt;&lt;property id=&quot;20307&quot; value=&quot;297&quot;/&gt;&lt;/object&gt;&lt;object type=&quot;3&quot; unique_id=&quot;11123&quot;&gt;&lt;property id=&quot;20148&quot; value=&quot;5&quot;/&gt;&lt;property id=&quot;20300&quot; value=&quot;Slide 11&quot;/&gt;&lt;property id=&quot;20307&quot; value=&quot;298&quot;/&gt;&lt;/object&gt;&lt;object type=&quot;3&quot; unique_id=&quot;11124&quot;&gt;&lt;property id=&quot;20148&quot; value=&quot;5&quot;/&gt;&lt;property id=&quot;20300&quot; value=&quot;Slide 12 - &amp;quot;THỜI LƯỢNG CHƯƠNG TRÌNH&amp;quot;&quot;/&gt;&lt;property id=&quot;20307&quot; value=&quot;300&quot;/&gt;&lt;/object&gt;&lt;object type=&quot;3&quot; unique_id=&quot;11125&quot;&gt;&lt;property id=&quot;20148&quot; value=&quot;5&quot;/&gt;&lt;property id=&quot;20300&quot; value=&quot;Slide 23&quot;/&gt;&lt;property id=&quot;20307&quot; value=&quot;301&quot;/&gt;&lt;/object&gt;&lt;object type=&quot;3&quot; unique_id=&quot;11271&quot;&gt;&lt;property id=&quot;20148&quot; value=&quot;5&quot;/&gt;&lt;property id=&quot;20300&quot; value=&quot;Slide 15&quot;/&gt;&lt;property id=&quot;20307&quot; value=&quot;302&quot;/&gt;&lt;/object&gt;&lt;object type=&quot;3&quot; unique_id=&quot;11272&quot;&gt;&lt;property id=&quot;20148&quot; value=&quot;5&quot;/&gt;&lt;property id=&quot;20300&quot; value=&quot;Slide 16&quot;/&gt;&lt;property id=&quot;20307&quot; value=&quot;303&quot;/&gt;&lt;/object&gt;&lt;object type=&quot;3&quot; unique_id=&quot;11273&quot;&gt;&lt;property id=&quot;20148&quot; value=&quot;5&quot;/&gt;&lt;property id=&quot;20300&quot; value=&quot;Slide 17&quot;/&gt;&lt;property id=&quot;20307&quot; value=&quot;305&quot;/&gt;&lt;/object&gt;&lt;object type=&quot;3&quot; unique_id=&quot;11274&quot;&gt;&lt;property id=&quot;20148&quot; value=&quot;5&quot;/&gt;&lt;property id=&quot;20300&quot; value=&quot;Slide 18&quot;/&gt;&lt;property id=&quot;20307&quot; value=&quot;307&quot;/&gt;&lt;/object&gt;&lt;object type=&quot;3&quot; unique_id=&quot;11275&quot;&gt;&lt;property id=&quot;20148&quot; value=&quot;5&quot;/&gt;&lt;property id=&quot;20300&quot; value=&quot;Slide 19&quot;/&gt;&lt;property id=&quot;20307&quot; value=&quot;306&quot;/&gt;&lt;/object&gt;&lt;object type=&quot;3&quot; unique_id=&quot;11276&quot;&gt;&lt;property id=&quot;20148&quot; value=&quot;5&quot;/&gt;&lt;property id=&quot;20300&quot; value=&quot;Slide 20&quot;/&gt;&lt;property id=&quot;20307&quot; value=&quot;308&quot;/&gt;&lt;/object&gt;&lt;object type=&quot;3&quot; unique_id=&quot;11277&quot;&gt;&lt;property id=&quot;20148&quot; value=&quot;5&quot;/&gt;&lt;property id=&quot;20300&quot; value=&quot;Slide 21&quot;/&gt;&lt;property id=&quot;20307&quot; value=&quot;309&quot;/&gt;&lt;/object&gt;&lt;/object&gt;&lt;object type=&quot;8&quot; unique_id=&quot;1065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885</Words>
  <Application>Microsoft Office PowerPoint</Application>
  <PresentationFormat>On-screen Show (4:3)</PresentationFormat>
  <Paragraphs>115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ỦY  BAN  NHÂN  DÂN QUẬN  12 TRƯỜNG TIỂU  HỌC  NGUYỄN  DU</vt:lpstr>
      <vt:lpstr>ĐẶC ĐIỂM CỦA HOẠT ĐỘNG</vt:lpstr>
      <vt:lpstr>ĐẶC ĐIỂM CỦA HOẠT ĐỘNG</vt:lpstr>
      <vt:lpstr>ĐẶC ĐIỂM CỦA HOẠT ĐỘNG</vt:lpstr>
      <vt:lpstr>Đặc điểm của hoạt động trải nghiệm</vt:lpstr>
      <vt:lpstr>MỤC TIÊU CẤP TIỂU HỌC</vt:lpstr>
      <vt:lpstr>MỤC TIÊU GIÁO DỤC Yêu cầu về phẩm chất, năng lực</vt:lpstr>
      <vt:lpstr>YÊU CẦU VỀ NĂNG LỰC</vt:lpstr>
      <vt:lpstr>NỘI DUNG GIÁO DỤC -  NỘI DUNG KHÁI QUÁT </vt:lpstr>
      <vt:lpstr>PowerPoint Presentation</vt:lpstr>
      <vt:lpstr>PowerPoint Presentation</vt:lpstr>
      <vt:lpstr>THỜI LƯỢNG CHƯƠNG TRÌNH</vt:lpstr>
      <vt:lpstr>PowerPoint Presentation</vt:lpstr>
      <vt:lpstr>Sinh hoạt  dưới cờ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ANH</dc:creator>
  <cp:lastModifiedBy>pc</cp:lastModifiedBy>
  <cp:revision>19</cp:revision>
  <dcterms:created xsi:type="dcterms:W3CDTF">2019-11-24T04:09:00Z</dcterms:created>
  <dcterms:modified xsi:type="dcterms:W3CDTF">2020-03-12T16:55:05Z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2019-01-11T00:00:00Z</vt:filetime>
  </property>
  <property fmtid="{D5CDD505-2E9C-101B-9397-08002B2CF9AE}" pid="3" name="Creator">
    <vt:lpwstr>Microsoft® PowerPoint® 2010</vt:lpwstr>
  </property>
  <property fmtid="{D5CDD505-2E9C-101B-9397-08002B2CF9AE}" pid="4" name="LastSaved">
    <vt:filetime>2019-11-24T00:00:00Z</vt:filetime>
  </property>
  <property fmtid="{D5CDD505-2E9C-101B-9397-08002B2CF9AE}" pid="5" name="KSOProductBuildVer">
    <vt:lpwstr>1033-11.2.0.9052</vt:lpwstr>
  </property>
</Properties>
</file>